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4"/>
  </p:notesMasterIdLst>
  <p:sldIdLst>
    <p:sldId id="256" r:id="rId2"/>
    <p:sldId id="261" r:id="rId3"/>
    <p:sldId id="260" r:id="rId4"/>
    <p:sldId id="268" r:id="rId5"/>
    <p:sldId id="266" r:id="rId6"/>
    <p:sldId id="299" r:id="rId7"/>
    <p:sldId id="300" r:id="rId8"/>
    <p:sldId id="301" r:id="rId9"/>
    <p:sldId id="265" r:id="rId10"/>
    <p:sldId id="281" r:id="rId11"/>
    <p:sldId id="278" r:id="rId12"/>
    <p:sldId id="280"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Catamaran" panose="020B0604020202020204" charset="0"/>
      <p:regular r:id="rId19"/>
      <p:bold r:id="rId20"/>
    </p:embeddedFont>
    <p:embeddedFont>
      <p:font typeface="Fjalla One" panose="020B0604020202020204"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691FDC5-7EDC-4EBC-BDC4-1E37200C5286}">
  <a:tblStyle styleId="{2691FDC5-7EDC-4EBC-BDC4-1E37200C528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8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png>
</file>

<file path=ppt/media/image2.png>
</file>

<file path=ppt/media/image3.png>
</file>

<file path=ppt/media/image4.jpg>
</file>

<file path=ppt/media/image5.jpg>
</file>

<file path=ppt/media/image6.jpg>
</file>

<file path=ppt/media/image7.png>
</file>

<file path=ppt/media/image8.png>
</file>

<file path=ppt/media/image9.jp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727d3be302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727d3be302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727d3be302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727d3be302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83511fa6ba_0_15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83511fa6ba_0_15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83511fa6ba_0_156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83511fa6ba_0_15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83511fa6ba_0_15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83511fa6ba_0_15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83511fa6ba_0_15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83511fa6ba_0_15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83511fa6ba_0_156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83511fa6ba_0_15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3511fa6ba_0_15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3511fa6ba_0_15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userDrawn="1">
  <p:cSld name="TITLE">
    <p:spTree>
      <p:nvGrpSpPr>
        <p:cNvPr id="1" name="Shape 8"/>
        <p:cNvGrpSpPr/>
        <p:nvPr/>
      </p:nvGrpSpPr>
      <p:grpSpPr>
        <a:xfrm>
          <a:off x="0" y="0"/>
          <a:ext cx="0" cy="0"/>
          <a:chOff x="0" y="0"/>
          <a:chExt cx="0" cy="0"/>
        </a:xfrm>
      </p:grpSpPr>
      <p:sp>
        <p:nvSpPr>
          <p:cNvPr id="9" name="Google Shape;9;p2"/>
          <p:cNvSpPr/>
          <p:nvPr/>
        </p:nvSpPr>
        <p:spPr>
          <a:xfrm>
            <a:off x="-50650" y="-34075"/>
            <a:ext cx="3192000" cy="5231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330700" y="504850"/>
            <a:ext cx="2535600" cy="2453700"/>
          </a:xfrm>
          <a:prstGeom prst="rect">
            <a:avLst/>
          </a:prstGeom>
        </p:spPr>
        <p:txBody>
          <a:bodyPr spcFirstLastPara="1" wrap="square" lIns="91425" tIns="91425" rIns="91425" bIns="91425" anchor="t" anchorCtr="0">
            <a:noAutofit/>
          </a:bodyPr>
          <a:lstStyle>
            <a:lvl1pPr lvl="0" algn="r">
              <a:spcBef>
                <a:spcPts val="0"/>
              </a:spcBef>
              <a:spcAft>
                <a:spcPts val="0"/>
              </a:spcAft>
              <a:buClr>
                <a:srgbClr val="E06666"/>
              </a:buClr>
              <a:buSzPts val="5200"/>
              <a:buNone/>
              <a:defRPr sz="5200">
                <a:solidFill>
                  <a:srgbClr val="E06666"/>
                </a:solidFill>
              </a:defRPr>
            </a:lvl1pPr>
            <a:lvl2pPr lvl="1" algn="r">
              <a:spcBef>
                <a:spcPts val="0"/>
              </a:spcBef>
              <a:spcAft>
                <a:spcPts val="0"/>
              </a:spcAft>
              <a:buClr>
                <a:srgbClr val="E06666"/>
              </a:buClr>
              <a:buSzPts val="5200"/>
              <a:buNone/>
              <a:defRPr sz="5200">
                <a:solidFill>
                  <a:srgbClr val="E06666"/>
                </a:solidFill>
              </a:defRPr>
            </a:lvl2pPr>
            <a:lvl3pPr lvl="2" algn="r">
              <a:spcBef>
                <a:spcPts val="0"/>
              </a:spcBef>
              <a:spcAft>
                <a:spcPts val="0"/>
              </a:spcAft>
              <a:buClr>
                <a:srgbClr val="E06666"/>
              </a:buClr>
              <a:buSzPts val="5200"/>
              <a:buNone/>
              <a:defRPr sz="5200">
                <a:solidFill>
                  <a:srgbClr val="E06666"/>
                </a:solidFill>
              </a:defRPr>
            </a:lvl3pPr>
            <a:lvl4pPr lvl="3" algn="r">
              <a:spcBef>
                <a:spcPts val="0"/>
              </a:spcBef>
              <a:spcAft>
                <a:spcPts val="0"/>
              </a:spcAft>
              <a:buClr>
                <a:srgbClr val="E06666"/>
              </a:buClr>
              <a:buSzPts val="5200"/>
              <a:buNone/>
              <a:defRPr sz="5200">
                <a:solidFill>
                  <a:srgbClr val="E06666"/>
                </a:solidFill>
              </a:defRPr>
            </a:lvl4pPr>
            <a:lvl5pPr lvl="4" algn="r">
              <a:spcBef>
                <a:spcPts val="0"/>
              </a:spcBef>
              <a:spcAft>
                <a:spcPts val="0"/>
              </a:spcAft>
              <a:buClr>
                <a:srgbClr val="E06666"/>
              </a:buClr>
              <a:buSzPts val="5200"/>
              <a:buNone/>
              <a:defRPr sz="5200">
                <a:solidFill>
                  <a:srgbClr val="E06666"/>
                </a:solidFill>
              </a:defRPr>
            </a:lvl5pPr>
            <a:lvl6pPr lvl="5" algn="r">
              <a:spcBef>
                <a:spcPts val="0"/>
              </a:spcBef>
              <a:spcAft>
                <a:spcPts val="0"/>
              </a:spcAft>
              <a:buClr>
                <a:srgbClr val="E06666"/>
              </a:buClr>
              <a:buSzPts val="5200"/>
              <a:buNone/>
              <a:defRPr sz="5200">
                <a:solidFill>
                  <a:srgbClr val="E06666"/>
                </a:solidFill>
              </a:defRPr>
            </a:lvl6pPr>
            <a:lvl7pPr lvl="6" algn="r">
              <a:spcBef>
                <a:spcPts val="0"/>
              </a:spcBef>
              <a:spcAft>
                <a:spcPts val="0"/>
              </a:spcAft>
              <a:buClr>
                <a:srgbClr val="E06666"/>
              </a:buClr>
              <a:buSzPts val="5200"/>
              <a:buNone/>
              <a:defRPr sz="5200">
                <a:solidFill>
                  <a:srgbClr val="E06666"/>
                </a:solidFill>
              </a:defRPr>
            </a:lvl7pPr>
            <a:lvl8pPr lvl="7" algn="r">
              <a:spcBef>
                <a:spcPts val="0"/>
              </a:spcBef>
              <a:spcAft>
                <a:spcPts val="0"/>
              </a:spcAft>
              <a:buClr>
                <a:srgbClr val="E06666"/>
              </a:buClr>
              <a:buSzPts val="5200"/>
              <a:buNone/>
              <a:defRPr sz="5200">
                <a:solidFill>
                  <a:srgbClr val="E06666"/>
                </a:solidFill>
              </a:defRPr>
            </a:lvl8pPr>
            <a:lvl9pPr lvl="8" algn="r">
              <a:spcBef>
                <a:spcPts val="0"/>
              </a:spcBef>
              <a:spcAft>
                <a:spcPts val="0"/>
              </a:spcAft>
              <a:buClr>
                <a:srgbClr val="E06666"/>
              </a:buClr>
              <a:buSzPts val="5200"/>
              <a:buNone/>
              <a:defRPr sz="5200">
                <a:solidFill>
                  <a:srgbClr val="E06666"/>
                </a:solidFill>
              </a:defRPr>
            </a:lvl9pPr>
          </a:lstStyle>
          <a:p>
            <a:endParaRPr dirty="0"/>
          </a:p>
        </p:txBody>
      </p:sp>
      <p:sp>
        <p:nvSpPr>
          <p:cNvPr id="12" name="Google Shape;12;p2"/>
          <p:cNvSpPr/>
          <p:nvPr/>
        </p:nvSpPr>
        <p:spPr>
          <a:xfrm>
            <a:off x="7858193" y="385765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858193" y="1285901"/>
            <a:ext cx="1285800" cy="1285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572226" y="26"/>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Bullet Points">
  <p:cSld name="TITLE_AND_TWO_COLUMNS_1">
    <p:bg>
      <p:bgPr>
        <a:solidFill>
          <a:schemeClr val="dk1"/>
        </a:solidFill>
        <a:effectLst/>
      </p:bgPr>
    </p:bg>
    <p:spTree>
      <p:nvGrpSpPr>
        <p:cNvPr id="1" name="Shape 165"/>
        <p:cNvGrpSpPr/>
        <p:nvPr/>
      </p:nvGrpSpPr>
      <p:grpSpPr>
        <a:xfrm>
          <a:off x="0" y="0"/>
          <a:ext cx="0" cy="0"/>
          <a:chOff x="0" y="0"/>
          <a:chExt cx="0" cy="0"/>
        </a:xfrm>
      </p:grpSpPr>
      <p:sp>
        <p:nvSpPr>
          <p:cNvPr id="166" name="Google Shape;166;p27"/>
          <p:cNvSpPr/>
          <p:nvPr/>
        </p:nvSpPr>
        <p:spPr>
          <a:xfrm>
            <a:off x="7858201" y="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7"/>
          <p:cNvSpPr txBox="1">
            <a:spLocks noGrp="1"/>
          </p:cNvSpPr>
          <p:nvPr>
            <p:ph type="body" idx="1"/>
          </p:nvPr>
        </p:nvSpPr>
        <p:spPr>
          <a:xfrm>
            <a:off x="967025" y="1661425"/>
            <a:ext cx="3868200" cy="2907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68" name="Google Shape;168;p27"/>
          <p:cNvSpPr txBox="1">
            <a:spLocks noGrp="1"/>
          </p:cNvSpPr>
          <p:nvPr>
            <p:ph type="title"/>
          </p:nvPr>
        </p:nvSpPr>
        <p:spPr>
          <a:xfrm>
            <a:off x="311700" y="4508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69" name="Google Shape;169;p27"/>
          <p:cNvSpPr/>
          <p:nvPr/>
        </p:nvSpPr>
        <p:spPr>
          <a:xfrm>
            <a:off x="6572401" y="128580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SECTION_HEADER_1_1">
    <p:bg>
      <p:bgPr>
        <a:solidFill>
          <a:schemeClr val="dk2"/>
        </a:solid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TITLE_AND_TWO_COLUMNS_1_1">
    <p:bg>
      <p:bgPr>
        <a:solidFill>
          <a:schemeClr val="dk1"/>
        </a:solidFill>
        <a:effectLst/>
      </p:bgPr>
    </p:bg>
    <p:spTree>
      <p:nvGrpSpPr>
        <p:cNvPr id="1" name="Shape 17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TITLE_ONLY_1">
    <p:bg>
      <p:bgPr>
        <a:solidFill>
          <a:schemeClr val="dk1"/>
        </a:solidFill>
        <a:effectLst/>
      </p:bgPr>
    </p:bg>
    <p:spTree>
      <p:nvGrpSpPr>
        <p:cNvPr id="1" name="Shape 172"/>
        <p:cNvGrpSpPr/>
        <p:nvPr/>
      </p:nvGrpSpPr>
      <p:grpSpPr>
        <a:xfrm>
          <a:off x="0" y="0"/>
          <a:ext cx="0" cy="0"/>
          <a:chOff x="0" y="0"/>
          <a:chExt cx="0" cy="0"/>
        </a:xfrm>
      </p:grpSpPr>
      <p:sp>
        <p:nvSpPr>
          <p:cNvPr id="173" name="Google Shape;173;p30"/>
          <p:cNvSpPr/>
          <p:nvPr/>
        </p:nvSpPr>
        <p:spPr>
          <a:xfrm>
            <a:off x="-82700" y="3099425"/>
            <a:ext cx="9289500" cy="2101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3">
  <p:cSld name="SECTION_TITLE_AND_DESCRIPTION_2">
    <p:bg>
      <p:bgPr>
        <a:solidFill>
          <a:schemeClr val="dk1"/>
        </a:solidFill>
        <a:effectLst/>
      </p:bgPr>
    </p:bg>
    <p:spTree>
      <p:nvGrpSpPr>
        <p:cNvPr id="1" name="Shape 174"/>
        <p:cNvGrpSpPr/>
        <p:nvPr/>
      </p:nvGrpSpPr>
      <p:grpSpPr>
        <a:xfrm>
          <a:off x="0" y="0"/>
          <a:ext cx="0" cy="0"/>
          <a:chOff x="0" y="0"/>
          <a:chExt cx="0" cy="0"/>
        </a:xfrm>
      </p:grpSpPr>
      <p:sp>
        <p:nvSpPr>
          <p:cNvPr id="175" name="Google Shape;175;p31"/>
          <p:cNvSpPr/>
          <p:nvPr/>
        </p:nvSpPr>
        <p:spPr>
          <a:xfrm>
            <a:off x="-76025" y="1740450"/>
            <a:ext cx="3784500" cy="3402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1"/>
          <p:cNvSpPr/>
          <p:nvPr/>
        </p:nvSpPr>
        <p:spPr>
          <a:xfrm>
            <a:off x="-72449" y="3857701"/>
            <a:ext cx="1285800" cy="1285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1"/>
          <p:cNvSpPr/>
          <p:nvPr/>
        </p:nvSpPr>
        <p:spPr>
          <a:xfrm>
            <a:off x="7858201" y="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311700" y="4508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34" name="Google Shape;34;p6"/>
          <p:cNvSpPr/>
          <p:nvPr/>
        </p:nvSpPr>
        <p:spPr>
          <a:xfrm>
            <a:off x="-82700" y="3099425"/>
            <a:ext cx="9289500" cy="2101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a:off x="7858201" y="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a:off x="1285801" y="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7"/>
        <p:cNvGrpSpPr/>
        <p:nvPr/>
      </p:nvGrpSpPr>
      <p:grpSpPr>
        <a:xfrm>
          <a:off x="0" y="0"/>
          <a:ext cx="0" cy="0"/>
          <a:chOff x="0" y="0"/>
          <a:chExt cx="0" cy="0"/>
        </a:xfrm>
      </p:grpSpPr>
      <p:sp>
        <p:nvSpPr>
          <p:cNvPr id="38" name="Google Shape;38;p7"/>
          <p:cNvSpPr/>
          <p:nvPr/>
        </p:nvSpPr>
        <p:spPr>
          <a:xfrm>
            <a:off x="4716092" y="1285799"/>
            <a:ext cx="4428000" cy="3857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5427325" y="1981163"/>
            <a:ext cx="2808000" cy="554100"/>
          </a:xfrm>
          <a:prstGeom prst="rect">
            <a:avLst/>
          </a:prstGeom>
        </p:spPr>
        <p:txBody>
          <a:bodyPr spcFirstLastPara="1" wrap="square" lIns="91425" tIns="91425" rIns="91425" bIns="91425" anchor="b" anchorCtr="0">
            <a:noAutofit/>
          </a:bodyPr>
          <a:lstStyle>
            <a:lvl1pPr lvl="0">
              <a:spcBef>
                <a:spcPts val="0"/>
              </a:spcBef>
              <a:spcAft>
                <a:spcPts val="0"/>
              </a:spcAft>
              <a:buClr>
                <a:schemeClr val="dk1"/>
              </a:buClr>
              <a:buSzPts val="2800"/>
              <a:buNone/>
              <a:defRPr>
                <a:solidFill>
                  <a:schemeClr val="dk1"/>
                </a:solidFill>
              </a:defRPr>
            </a:lvl1pPr>
            <a:lvl2pPr lvl="1">
              <a:spcBef>
                <a:spcPts val="0"/>
              </a:spcBef>
              <a:spcAft>
                <a:spcPts val="0"/>
              </a:spcAft>
              <a:buClr>
                <a:schemeClr val="dk1"/>
              </a:buClr>
              <a:buSzPts val="2800"/>
              <a:buNone/>
              <a:defRPr>
                <a:solidFill>
                  <a:schemeClr val="dk1"/>
                </a:solidFill>
              </a:defRPr>
            </a:lvl2pPr>
            <a:lvl3pPr lvl="2">
              <a:spcBef>
                <a:spcPts val="0"/>
              </a:spcBef>
              <a:spcAft>
                <a:spcPts val="0"/>
              </a:spcAft>
              <a:buClr>
                <a:schemeClr val="dk1"/>
              </a:buClr>
              <a:buSzPts val="2800"/>
              <a:buNone/>
              <a:defRPr>
                <a:solidFill>
                  <a:schemeClr val="dk1"/>
                </a:solidFill>
              </a:defRPr>
            </a:lvl3pPr>
            <a:lvl4pPr lvl="3">
              <a:spcBef>
                <a:spcPts val="0"/>
              </a:spcBef>
              <a:spcAft>
                <a:spcPts val="0"/>
              </a:spcAft>
              <a:buClr>
                <a:schemeClr val="dk1"/>
              </a:buClr>
              <a:buSzPts val="2800"/>
              <a:buNone/>
              <a:defRPr>
                <a:solidFill>
                  <a:schemeClr val="dk1"/>
                </a:solidFill>
              </a:defRPr>
            </a:lvl4pPr>
            <a:lvl5pPr lvl="4">
              <a:spcBef>
                <a:spcPts val="0"/>
              </a:spcBef>
              <a:spcAft>
                <a:spcPts val="0"/>
              </a:spcAft>
              <a:buClr>
                <a:schemeClr val="dk1"/>
              </a:buClr>
              <a:buSzPts val="2800"/>
              <a:buNone/>
              <a:defRPr>
                <a:solidFill>
                  <a:schemeClr val="dk1"/>
                </a:solidFill>
              </a:defRPr>
            </a:lvl5pPr>
            <a:lvl6pPr lvl="5">
              <a:spcBef>
                <a:spcPts val="0"/>
              </a:spcBef>
              <a:spcAft>
                <a:spcPts val="0"/>
              </a:spcAft>
              <a:buClr>
                <a:schemeClr val="dk1"/>
              </a:buClr>
              <a:buSzPts val="2800"/>
              <a:buNone/>
              <a:defRPr>
                <a:solidFill>
                  <a:schemeClr val="dk1"/>
                </a:solidFill>
              </a:defRPr>
            </a:lvl6pPr>
            <a:lvl7pPr lvl="6">
              <a:spcBef>
                <a:spcPts val="0"/>
              </a:spcBef>
              <a:spcAft>
                <a:spcPts val="0"/>
              </a:spcAft>
              <a:buClr>
                <a:schemeClr val="dk1"/>
              </a:buClr>
              <a:buSzPts val="2800"/>
              <a:buNone/>
              <a:defRPr>
                <a:solidFill>
                  <a:schemeClr val="dk1"/>
                </a:solidFill>
              </a:defRPr>
            </a:lvl7pPr>
            <a:lvl8pPr lvl="7">
              <a:spcBef>
                <a:spcPts val="0"/>
              </a:spcBef>
              <a:spcAft>
                <a:spcPts val="0"/>
              </a:spcAft>
              <a:buClr>
                <a:schemeClr val="dk1"/>
              </a:buClr>
              <a:buSzPts val="2800"/>
              <a:buNone/>
              <a:defRPr>
                <a:solidFill>
                  <a:schemeClr val="dk1"/>
                </a:solidFill>
              </a:defRPr>
            </a:lvl8pPr>
            <a:lvl9pPr lvl="8">
              <a:spcBef>
                <a:spcPts val="0"/>
              </a:spcBef>
              <a:spcAft>
                <a:spcPts val="0"/>
              </a:spcAft>
              <a:buClr>
                <a:schemeClr val="dk1"/>
              </a:buClr>
              <a:buSzPts val="2800"/>
              <a:buNone/>
              <a:defRPr>
                <a:solidFill>
                  <a:schemeClr val="dk1"/>
                </a:solidFill>
              </a:defRPr>
            </a:lvl9pPr>
          </a:lstStyle>
          <a:p>
            <a:endParaRPr/>
          </a:p>
        </p:txBody>
      </p:sp>
      <p:sp>
        <p:nvSpPr>
          <p:cNvPr id="40" name="Google Shape;40;p7"/>
          <p:cNvSpPr txBox="1">
            <a:spLocks noGrp="1"/>
          </p:cNvSpPr>
          <p:nvPr>
            <p:ph type="body" idx="1"/>
          </p:nvPr>
        </p:nvSpPr>
        <p:spPr>
          <a:xfrm>
            <a:off x="5427325" y="2613550"/>
            <a:ext cx="2808000" cy="1252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42900">
              <a:spcBef>
                <a:spcPts val="1600"/>
              </a:spcBef>
              <a:spcAft>
                <a:spcPts val="0"/>
              </a:spcAft>
              <a:buClr>
                <a:schemeClr val="dk1"/>
              </a:buClr>
              <a:buSzPts val="1800"/>
              <a:buChar char="○"/>
              <a:defRPr sz="1800">
                <a:solidFill>
                  <a:schemeClr val="dk1"/>
                </a:solidFill>
              </a:defRPr>
            </a:lvl2pPr>
            <a:lvl3pPr marL="1371600" lvl="2" indent="-342900">
              <a:spcBef>
                <a:spcPts val="1600"/>
              </a:spcBef>
              <a:spcAft>
                <a:spcPts val="0"/>
              </a:spcAft>
              <a:buClr>
                <a:schemeClr val="dk1"/>
              </a:buClr>
              <a:buSzPts val="1800"/>
              <a:buChar char="■"/>
              <a:defRPr sz="1800">
                <a:solidFill>
                  <a:schemeClr val="dk1"/>
                </a:solidFill>
              </a:defRPr>
            </a:lvl3pPr>
            <a:lvl4pPr marL="1828800" lvl="3" indent="-342900">
              <a:spcBef>
                <a:spcPts val="1600"/>
              </a:spcBef>
              <a:spcAft>
                <a:spcPts val="0"/>
              </a:spcAft>
              <a:buClr>
                <a:schemeClr val="dk1"/>
              </a:buClr>
              <a:buSzPts val="1800"/>
              <a:buChar char="●"/>
              <a:defRPr sz="1800">
                <a:solidFill>
                  <a:schemeClr val="dk1"/>
                </a:solidFill>
              </a:defRPr>
            </a:lvl4pPr>
            <a:lvl5pPr marL="2286000" lvl="4" indent="-342900">
              <a:spcBef>
                <a:spcPts val="1600"/>
              </a:spcBef>
              <a:spcAft>
                <a:spcPts val="0"/>
              </a:spcAft>
              <a:buClr>
                <a:schemeClr val="dk1"/>
              </a:buClr>
              <a:buSzPts val="1800"/>
              <a:buChar char="○"/>
              <a:defRPr sz="1800">
                <a:solidFill>
                  <a:schemeClr val="dk1"/>
                </a:solidFill>
              </a:defRPr>
            </a:lvl5pPr>
            <a:lvl6pPr marL="2743200" lvl="5" indent="-342900">
              <a:spcBef>
                <a:spcPts val="1600"/>
              </a:spcBef>
              <a:spcAft>
                <a:spcPts val="0"/>
              </a:spcAft>
              <a:buClr>
                <a:schemeClr val="dk1"/>
              </a:buClr>
              <a:buSzPts val="1800"/>
              <a:buChar char="■"/>
              <a:defRPr sz="1800">
                <a:solidFill>
                  <a:schemeClr val="dk1"/>
                </a:solidFill>
              </a:defRPr>
            </a:lvl6pPr>
            <a:lvl7pPr marL="3200400" lvl="6" indent="-342900">
              <a:spcBef>
                <a:spcPts val="1600"/>
              </a:spcBef>
              <a:spcAft>
                <a:spcPts val="0"/>
              </a:spcAft>
              <a:buClr>
                <a:schemeClr val="dk1"/>
              </a:buClr>
              <a:buSzPts val="1800"/>
              <a:buChar char="●"/>
              <a:defRPr sz="1800">
                <a:solidFill>
                  <a:schemeClr val="dk1"/>
                </a:solidFill>
              </a:defRPr>
            </a:lvl7pPr>
            <a:lvl8pPr marL="3657600" lvl="7" indent="-342900">
              <a:spcBef>
                <a:spcPts val="1600"/>
              </a:spcBef>
              <a:spcAft>
                <a:spcPts val="0"/>
              </a:spcAft>
              <a:buClr>
                <a:schemeClr val="dk1"/>
              </a:buClr>
              <a:buSzPts val="1800"/>
              <a:buChar char="○"/>
              <a:defRPr sz="1800">
                <a:solidFill>
                  <a:schemeClr val="dk1"/>
                </a:solidFill>
              </a:defRPr>
            </a:lvl8pPr>
            <a:lvl9pPr marL="4114800" lvl="8" indent="-342900">
              <a:spcBef>
                <a:spcPts val="1600"/>
              </a:spcBef>
              <a:spcAft>
                <a:spcPts val="1600"/>
              </a:spcAft>
              <a:buClr>
                <a:schemeClr val="dk1"/>
              </a:buClr>
              <a:buSzPts val="1800"/>
              <a:buChar char="■"/>
              <a:defRPr sz="1800">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p:nvPr/>
        </p:nvSpPr>
        <p:spPr>
          <a:xfrm>
            <a:off x="-1800" y="-9150"/>
            <a:ext cx="9147600" cy="5161800"/>
          </a:xfrm>
          <a:prstGeom prst="rect">
            <a:avLst/>
          </a:prstGeom>
          <a:solidFill>
            <a:srgbClr val="0C343D">
              <a:alpha val="2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8"/>
          <p:cNvSpPr/>
          <p:nvPr/>
        </p:nvSpPr>
        <p:spPr>
          <a:xfrm>
            <a:off x="-3" y="3214800"/>
            <a:ext cx="45720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8"/>
          <p:cNvSpPr txBox="1">
            <a:spLocks noGrp="1"/>
          </p:cNvSpPr>
          <p:nvPr>
            <p:ph type="title"/>
          </p:nvPr>
        </p:nvSpPr>
        <p:spPr>
          <a:xfrm>
            <a:off x="621425" y="3213650"/>
            <a:ext cx="3950700" cy="13188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36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5" name="Google Shape;45;p8"/>
          <p:cNvSpPr/>
          <p:nvPr/>
        </p:nvSpPr>
        <p:spPr>
          <a:xfrm>
            <a:off x="7858201" y="257190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8"/>
          <p:cNvSpPr/>
          <p:nvPr/>
        </p:nvSpPr>
        <p:spPr>
          <a:xfrm>
            <a:off x="6572401" y="3857701"/>
            <a:ext cx="1285800" cy="1285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7"/>
        <p:cNvGrpSpPr/>
        <p:nvPr/>
      </p:nvGrpSpPr>
      <p:grpSpPr>
        <a:xfrm>
          <a:off x="0" y="0"/>
          <a:ext cx="0" cy="0"/>
          <a:chOff x="0" y="0"/>
          <a:chExt cx="0" cy="0"/>
        </a:xfrm>
      </p:grpSpPr>
      <p:sp>
        <p:nvSpPr>
          <p:cNvPr id="48" name="Google Shape;48;p9"/>
          <p:cNvSpPr txBox="1">
            <a:spLocks noGrp="1"/>
          </p:cNvSpPr>
          <p:nvPr>
            <p:ph type="subTitle" idx="1"/>
          </p:nvPr>
        </p:nvSpPr>
        <p:spPr>
          <a:xfrm>
            <a:off x="961975" y="1516200"/>
            <a:ext cx="2358600" cy="7023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1800"/>
              <a:buFont typeface="Fjalla One"/>
              <a:buNone/>
              <a:defRPr>
                <a:latin typeface="Fjalla One"/>
                <a:ea typeface="Fjalla One"/>
                <a:cs typeface="Fjalla One"/>
                <a:sym typeface="Fjalla One"/>
              </a:defRPr>
            </a:lvl1pPr>
            <a:lvl2pPr lvl="1" algn="ctr">
              <a:lnSpc>
                <a:spcPct val="100000"/>
              </a:lnSpc>
              <a:spcBef>
                <a:spcPts val="0"/>
              </a:spcBef>
              <a:spcAft>
                <a:spcPts val="0"/>
              </a:spcAft>
              <a:buSzPts val="1800"/>
              <a:buFont typeface="Fjalla One"/>
              <a:buNone/>
              <a:defRPr sz="1800">
                <a:latin typeface="Fjalla One"/>
                <a:ea typeface="Fjalla One"/>
                <a:cs typeface="Fjalla One"/>
                <a:sym typeface="Fjalla One"/>
              </a:defRPr>
            </a:lvl2pPr>
            <a:lvl3pPr lvl="2" algn="ctr">
              <a:lnSpc>
                <a:spcPct val="100000"/>
              </a:lnSpc>
              <a:spcBef>
                <a:spcPts val="0"/>
              </a:spcBef>
              <a:spcAft>
                <a:spcPts val="0"/>
              </a:spcAft>
              <a:buSzPts val="1800"/>
              <a:buFont typeface="Fjalla One"/>
              <a:buNone/>
              <a:defRPr sz="1800">
                <a:latin typeface="Fjalla One"/>
                <a:ea typeface="Fjalla One"/>
                <a:cs typeface="Fjalla One"/>
                <a:sym typeface="Fjalla One"/>
              </a:defRPr>
            </a:lvl3pPr>
            <a:lvl4pPr lvl="3" algn="ctr">
              <a:lnSpc>
                <a:spcPct val="100000"/>
              </a:lnSpc>
              <a:spcBef>
                <a:spcPts val="0"/>
              </a:spcBef>
              <a:spcAft>
                <a:spcPts val="0"/>
              </a:spcAft>
              <a:buSzPts val="1800"/>
              <a:buFont typeface="Fjalla One"/>
              <a:buNone/>
              <a:defRPr sz="1800">
                <a:latin typeface="Fjalla One"/>
                <a:ea typeface="Fjalla One"/>
                <a:cs typeface="Fjalla One"/>
                <a:sym typeface="Fjalla One"/>
              </a:defRPr>
            </a:lvl4pPr>
            <a:lvl5pPr lvl="4" algn="ctr">
              <a:lnSpc>
                <a:spcPct val="100000"/>
              </a:lnSpc>
              <a:spcBef>
                <a:spcPts val="0"/>
              </a:spcBef>
              <a:spcAft>
                <a:spcPts val="0"/>
              </a:spcAft>
              <a:buSzPts val="1800"/>
              <a:buFont typeface="Fjalla One"/>
              <a:buNone/>
              <a:defRPr sz="1800">
                <a:latin typeface="Fjalla One"/>
                <a:ea typeface="Fjalla One"/>
                <a:cs typeface="Fjalla One"/>
                <a:sym typeface="Fjalla One"/>
              </a:defRPr>
            </a:lvl5pPr>
            <a:lvl6pPr lvl="5" algn="ctr">
              <a:lnSpc>
                <a:spcPct val="100000"/>
              </a:lnSpc>
              <a:spcBef>
                <a:spcPts val="0"/>
              </a:spcBef>
              <a:spcAft>
                <a:spcPts val="0"/>
              </a:spcAft>
              <a:buSzPts val="1800"/>
              <a:buFont typeface="Fjalla One"/>
              <a:buNone/>
              <a:defRPr sz="1800">
                <a:latin typeface="Fjalla One"/>
                <a:ea typeface="Fjalla One"/>
                <a:cs typeface="Fjalla One"/>
                <a:sym typeface="Fjalla One"/>
              </a:defRPr>
            </a:lvl6pPr>
            <a:lvl7pPr lvl="6" algn="ctr">
              <a:lnSpc>
                <a:spcPct val="100000"/>
              </a:lnSpc>
              <a:spcBef>
                <a:spcPts val="0"/>
              </a:spcBef>
              <a:spcAft>
                <a:spcPts val="0"/>
              </a:spcAft>
              <a:buSzPts val="1800"/>
              <a:buFont typeface="Fjalla One"/>
              <a:buNone/>
              <a:defRPr sz="1800">
                <a:latin typeface="Fjalla One"/>
                <a:ea typeface="Fjalla One"/>
                <a:cs typeface="Fjalla One"/>
                <a:sym typeface="Fjalla One"/>
              </a:defRPr>
            </a:lvl7pPr>
            <a:lvl8pPr lvl="7" algn="ctr">
              <a:lnSpc>
                <a:spcPct val="100000"/>
              </a:lnSpc>
              <a:spcBef>
                <a:spcPts val="0"/>
              </a:spcBef>
              <a:spcAft>
                <a:spcPts val="0"/>
              </a:spcAft>
              <a:buSzPts val="1800"/>
              <a:buFont typeface="Fjalla One"/>
              <a:buNone/>
              <a:defRPr sz="1800">
                <a:latin typeface="Fjalla One"/>
                <a:ea typeface="Fjalla One"/>
                <a:cs typeface="Fjalla One"/>
                <a:sym typeface="Fjalla One"/>
              </a:defRPr>
            </a:lvl8pPr>
            <a:lvl9pPr lvl="8" algn="ctr">
              <a:lnSpc>
                <a:spcPct val="100000"/>
              </a:lnSpc>
              <a:spcBef>
                <a:spcPts val="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49" name="Google Shape;49;p9"/>
          <p:cNvSpPr txBox="1">
            <a:spLocks noGrp="1"/>
          </p:cNvSpPr>
          <p:nvPr>
            <p:ph type="body" idx="2"/>
          </p:nvPr>
        </p:nvSpPr>
        <p:spPr>
          <a:xfrm>
            <a:off x="961975" y="2294700"/>
            <a:ext cx="3213600" cy="2260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50" name="Google Shape;50;p9"/>
          <p:cNvSpPr txBox="1">
            <a:spLocks noGrp="1"/>
          </p:cNvSpPr>
          <p:nvPr>
            <p:ph type="title"/>
          </p:nvPr>
        </p:nvSpPr>
        <p:spPr>
          <a:xfrm>
            <a:off x="311700" y="4508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1" name="Google Shape;51;p9"/>
          <p:cNvSpPr/>
          <p:nvPr/>
        </p:nvSpPr>
        <p:spPr>
          <a:xfrm>
            <a:off x="6572400" y="1285800"/>
            <a:ext cx="1285800" cy="1358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9"/>
          <p:cNvSpPr/>
          <p:nvPr/>
        </p:nvSpPr>
        <p:spPr>
          <a:xfrm>
            <a:off x="7858201" y="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a:off x="5196600" y="2644200"/>
            <a:ext cx="137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p:nvPr/>
        </p:nvSpPr>
        <p:spPr>
          <a:xfrm>
            <a:off x="7858201" y="385740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wo Columns ">
  <p:cSld name="CAPTION_ONLY_1_2">
    <p:bg>
      <p:bgPr>
        <a:solidFill>
          <a:schemeClr val="dk1"/>
        </a:solidFill>
        <a:effectLst/>
      </p:bgPr>
    </p:bg>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311700" y="4508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7" name="Google Shape;117;p18"/>
          <p:cNvSpPr txBox="1">
            <a:spLocks noGrp="1"/>
          </p:cNvSpPr>
          <p:nvPr>
            <p:ph type="title" idx="2"/>
          </p:nvPr>
        </p:nvSpPr>
        <p:spPr>
          <a:xfrm>
            <a:off x="5193991" y="3266475"/>
            <a:ext cx="2370900" cy="52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8" name="Google Shape;118;p18"/>
          <p:cNvSpPr txBox="1">
            <a:spLocks noGrp="1"/>
          </p:cNvSpPr>
          <p:nvPr>
            <p:ph type="subTitle" idx="1"/>
          </p:nvPr>
        </p:nvSpPr>
        <p:spPr>
          <a:xfrm>
            <a:off x="5193991" y="3829625"/>
            <a:ext cx="2370900" cy="64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9" name="Google Shape;119;p18"/>
          <p:cNvSpPr txBox="1">
            <a:spLocks noGrp="1"/>
          </p:cNvSpPr>
          <p:nvPr>
            <p:ph type="title" idx="3"/>
          </p:nvPr>
        </p:nvSpPr>
        <p:spPr>
          <a:xfrm>
            <a:off x="1579112" y="3266475"/>
            <a:ext cx="2370900" cy="52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0" name="Google Shape;120;p18"/>
          <p:cNvSpPr txBox="1">
            <a:spLocks noGrp="1"/>
          </p:cNvSpPr>
          <p:nvPr>
            <p:ph type="subTitle" idx="4"/>
          </p:nvPr>
        </p:nvSpPr>
        <p:spPr>
          <a:xfrm>
            <a:off x="1579114" y="3829625"/>
            <a:ext cx="2370900" cy="64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wo Columns 2">
  <p:cSld name="CAPTION_ONLY_1_2_3">
    <p:bg>
      <p:bgPr>
        <a:solidFill>
          <a:schemeClr val="dk1"/>
        </a:solidFill>
        <a:effectLst/>
      </p:bgPr>
    </p:bg>
    <p:spTree>
      <p:nvGrpSpPr>
        <p:cNvPr id="1" name="Shape 148"/>
        <p:cNvGrpSpPr/>
        <p:nvPr/>
      </p:nvGrpSpPr>
      <p:grpSpPr>
        <a:xfrm>
          <a:off x="0" y="0"/>
          <a:ext cx="0" cy="0"/>
          <a:chOff x="0" y="0"/>
          <a:chExt cx="0" cy="0"/>
        </a:xfrm>
      </p:grpSpPr>
      <p:sp>
        <p:nvSpPr>
          <p:cNvPr id="149" name="Google Shape;149;p24"/>
          <p:cNvSpPr txBox="1">
            <a:spLocks noGrp="1"/>
          </p:cNvSpPr>
          <p:nvPr>
            <p:ph type="title"/>
          </p:nvPr>
        </p:nvSpPr>
        <p:spPr>
          <a:xfrm>
            <a:off x="311700" y="450825"/>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0" name="Google Shape;150;p24"/>
          <p:cNvSpPr txBox="1">
            <a:spLocks noGrp="1"/>
          </p:cNvSpPr>
          <p:nvPr>
            <p:ph type="title" idx="2"/>
          </p:nvPr>
        </p:nvSpPr>
        <p:spPr>
          <a:xfrm>
            <a:off x="3856126" y="3087825"/>
            <a:ext cx="2737800" cy="52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151" name="Google Shape;151;p24"/>
          <p:cNvSpPr txBox="1">
            <a:spLocks noGrp="1"/>
          </p:cNvSpPr>
          <p:nvPr>
            <p:ph type="subTitle" idx="1"/>
          </p:nvPr>
        </p:nvSpPr>
        <p:spPr>
          <a:xfrm>
            <a:off x="4571925" y="3574775"/>
            <a:ext cx="2022000" cy="643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52" name="Google Shape;152;p24"/>
          <p:cNvSpPr txBox="1">
            <a:spLocks noGrp="1"/>
          </p:cNvSpPr>
          <p:nvPr>
            <p:ph type="title" idx="3"/>
          </p:nvPr>
        </p:nvSpPr>
        <p:spPr>
          <a:xfrm>
            <a:off x="2550073" y="1764100"/>
            <a:ext cx="2737800" cy="520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0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53" name="Google Shape;153;p24"/>
          <p:cNvSpPr txBox="1">
            <a:spLocks noGrp="1"/>
          </p:cNvSpPr>
          <p:nvPr>
            <p:ph type="subTitle" idx="4"/>
          </p:nvPr>
        </p:nvSpPr>
        <p:spPr>
          <a:xfrm>
            <a:off x="2550075" y="2251050"/>
            <a:ext cx="2022000" cy="64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54" name="Google Shape;154;p24"/>
          <p:cNvSpPr/>
          <p:nvPr/>
        </p:nvSpPr>
        <p:spPr>
          <a:xfrm>
            <a:off x="7072489" y="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 Credits">
  <p:cSld name="SECTION_HEADER_1">
    <p:bg>
      <p:bgPr>
        <a:solidFill>
          <a:schemeClr val="dk2"/>
        </a:solidFill>
        <a:effectLst/>
      </p:bgPr>
    </p:bg>
    <p:spTree>
      <p:nvGrpSpPr>
        <p:cNvPr id="1" name="Shape 161"/>
        <p:cNvGrpSpPr/>
        <p:nvPr/>
      </p:nvGrpSpPr>
      <p:grpSpPr>
        <a:xfrm>
          <a:off x="0" y="0"/>
          <a:ext cx="0" cy="0"/>
          <a:chOff x="0" y="0"/>
          <a:chExt cx="0" cy="0"/>
        </a:xfrm>
      </p:grpSpPr>
      <p:sp>
        <p:nvSpPr>
          <p:cNvPr id="162" name="Google Shape;162;p26"/>
          <p:cNvSpPr txBox="1">
            <a:spLocks noGrp="1"/>
          </p:cNvSpPr>
          <p:nvPr>
            <p:ph type="title"/>
          </p:nvPr>
        </p:nvSpPr>
        <p:spPr>
          <a:xfrm>
            <a:off x="906250" y="497325"/>
            <a:ext cx="4530300" cy="84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Clr>
                <a:schemeClr val="dk1"/>
              </a:buClr>
              <a:buSzPts val="3600"/>
              <a:buNone/>
              <a:defRPr sz="3600">
                <a:solidFill>
                  <a:schemeClr val="dk1"/>
                </a:solidFill>
              </a:defRPr>
            </a:lvl2pPr>
            <a:lvl3pPr lvl="2" rtl="0">
              <a:spcBef>
                <a:spcPts val="0"/>
              </a:spcBef>
              <a:spcAft>
                <a:spcPts val="0"/>
              </a:spcAft>
              <a:buClr>
                <a:schemeClr val="dk1"/>
              </a:buClr>
              <a:buSzPts val="3600"/>
              <a:buNone/>
              <a:defRPr sz="3600">
                <a:solidFill>
                  <a:schemeClr val="dk1"/>
                </a:solidFill>
              </a:defRPr>
            </a:lvl3pPr>
            <a:lvl4pPr lvl="3" rtl="0">
              <a:spcBef>
                <a:spcPts val="0"/>
              </a:spcBef>
              <a:spcAft>
                <a:spcPts val="0"/>
              </a:spcAft>
              <a:buClr>
                <a:schemeClr val="dk1"/>
              </a:buClr>
              <a:buSzPts val="3600"/>
              <a:buNone/>
              <a:defRPr sz="3600">
                <a:solidFill>
                  <a:schemeClr val="dk1"/>
                </a:solidFill>
              </a:defRPr>
            </a:lvl4pPr>
            <a:lvl5pPr lvl="4" rtl="0">
              <a:spcBef>
                <a:spcPts val="0"/>
              </a:spcBef>
              <a:spcAft>
                <a:spcPts val="0"/>
              </a:spcAft>
              <a:buClr>
                <a:schemeClr val="dk1"/>
              </a:buClr>
              <a:buSzPts val="3600"/>
              <a:buNone/>
              <a:defRPr sz="3600">
                <a:solidFill>
                  <a:schemeClr val="dk1"/>
                </a:solidFill>
              </a:defRPr>
            </a:lvl5pPr>
            <a:lvl6pPr lvl="5" rtl="0">
              <a:spcBef>
                <a:spcPts val="0"/>
              </a:spcBef>
              <a:spcAft>
                <a:spcPts val="0"/>
              </a:spcAft>
              <a:buClr>
                <a:schemeClr val="dk1"/>
              </a:buClr>
              <a:buSzPts val="3600"/>
              <a:buNone/>
              <a:defRPr sz="3600">
                <a:solidFill>
                  <a:schemeClr val="dk1"/>
                </a:solidFill>
              </a:defRPr>
            </a:lvl6pPr>
            <a:lvl7pPr lvl="6" rtl="0">
              <a:spcBef>
                <a:spcPts val="0"/>
              </a:spcBef>
              <a:spcAft>
                <a:spcPts val="0"/>
              </a:spcAft>
              <a:buClr>
                <a:schemeClr val="dk1"/>
              </a:buClr>
              <a:buSzPts val="3600"/>
              <a:buNone/>
              <a:defRPr sz="3600">
                <a:solidFill>
                  <a:schemeClr val="dk1"/>
                </a:solidFill>
              </a:defRPr>
            </a:lvl7pPr>
            <a:lvl8pPr lvl="7" rtl="0">
              <a:spcBef>
                <a:spcPts val="0"/>
              </a:spcBef>
              <a:spcAft>
                <a:spcPts val="0"/>
              </a:spcAft>
              <a:buClr>
                <a:schemeClr val="dk1"/>
              </a:buClr>
              <a:buSzPts val="3600"/>
              <a:buNone/>
              <a:defRPr sz="3600">
                <a:solidFill>
                  <a:schemeClr val="dk1"/>
                </a:solidFill>
              </a:defRPr>
            </a:lvl8pPr>
            <a:lvl9pPr lvl="8" rtl="0">
              <a:spcBef>
                <a:spcPts val="0"/>
              </a:spcBef>
              <a:spcAft>
                <a:spcPts val="0"/>
              </a:spcAft>
              <a:buClr>
                <a:schemeClr val="dk1"/>
              </a:buClr>
              <a:buSzPts val="3600"/>
              <a:buNone/>
              <a:defRPr sz="3600">
                <a:solidFill>
                  <a:schemeClr val="dk1"/>
                </a:solidFill>
              </a:defRPr>
            </a:lvl9pPr>
          </a:lstStyle>
          <a:p>
            <a:endParaRPr/>
          </a:p>
        </p:txBody>
      </p:sp>
      <p:sp>
        <p:nvSpPr>
          <p:cNvPr id="163" name="Google Shape;163;p26"/>
          <p:cNvSpPr txBox="1">
            <a:spLocks noGrp="1"/>
          </p:cNvSpPr>
          <p:nvPr>
            <p:ph type="subTitle" idx="1"/>
          </p:nvPr>
        </p:nvSpPr>
        <p:spPr>
          <a:xfrm>
            <a:off x="906250" y="1409900"/>
            <a:ext cx="3168000" cy="120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64" name="Google Shape;164;p26"/>
          <p:cNvSpPr txBox="1"/>
          <p:nvPr/>
        </p:nvSpPr>
        <p:spPr>
          <a:xfrm>
            <a:off x="906250" y="3406725"/>
            <a:ext cx="3000000" cy="7410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endParaRPr sz="1000" dirty="0">
              <a:solidFill>
                <a:schemeClr val="dk1"/>
              </a:solidFill>
              <a:latin typeface="Catamaran"/>
              <a:ea typeface="Catamaran"/>
              <a:cs typeface="Catamaran"/>
              <a:sym typeface="Catamaran"/>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Catamaran"/>
              <a:buChar char="●"/>
              <a:defRPr sz="1800">
                <a:solidFill>
                  <a:schemeClr val="dk2"/>
                </a:solidFill>
                <a:latin typeface="Catamaran"/>
                <a:ea typeface="Catamaran"/>
                <a:cs typeface="Catamaran"/>
                <a:sym typeface="Catamaran"/>
              </a:defRPr>
            </a:lvl1pPr>
            <a:lvl2pPr marL="914400" lvl="1" indent="-31750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2pPr>
            <a:lvl3pPr marL="1371600" lvl="2" indent="-31750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3pPr>
            <a:lvl4pPr marL="1828800" lvl="3" indent="-31750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4pPr>
            <a:lvl5pPr marL="2286000" lvl="4" indent="-31750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5pPr>
            <a:lvl6pPr marL="2743200" lvl="5" indent="-31750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6pPr>
            <a:lvl7pPr marL="3200400" lvl="6" indent="-31750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7pPr>
            <a:lvl8pPr marL="3657600" lvl="7" indent="-31750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8pPr>
            <a:lvl9pPr marL="4114800" lvl="8" indent="-317500">
              <a:lnSpc>
                <a:spcPct val="100000"/>
              </a:lnSpc>
              <a:spcBef>
                <a:spcPts val="1600"/>
              </a:spcBef>
              <a:spcAft>
                <a:spcPts val="1600"/>
              </a:spcAft>
              <a:buClr>
                <a:schemeClr val="dk2"/>
              </a:buClr>
              <a:buSzPts val="1400"/>
              <a:buFont typeface="Catamaran"/>
              <a:buChar char="■"/>
              <a:defRPr>
                <a:solidFill>
                  <a:schemeClr val="dk2"/>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5" r:id="rId5"/>
    <p:sldLayoutId id="2147483658" r:id="rId6"/>
    <p:sldLayoutId id="2147483664" r:id="rId7"/>
    <p:sldLayoutId id="2147483670" r:id="rId8"/>
    <p:sldLayoutId id="2147483672" r:id="rId9"/>
    <p:sldLayoutId id="2147483673" r:id="rId10"/>
    <p:sldLayoutId id="2147483674" r:id="rId11"/>
    <p:sldLayoutId id="2147483675" r:id="rId12"/>
    <p:sldLayoutId id="2147483676" r:id="rId13"/>
    <p:sldLayoutId id="214748367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9.jpg"/><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6.jp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85"/>
        <p:cNvGrpSpPr/>
        <p:nvPr/>
      </p:nvGrpSpPr>
      <p:grpSpPr>
        <a:xfrm>
          <a:off x="0" y="0"/>
          <a:ext cx="0" cy="0"/>
          <a:chOff x="0" y="0"/>
          <a:chExt cx="0" cy="0"/>
        </a:xfrm>
      </p:grpSpPr>
      <p:pic>
        <p:nvPicPr>
          <p:cNvPr id="186" name="Google Shape;186;p34"/>
          <p:cNvPicPr preferRelativeResize="0"/>
          <p:nvPr/>
        </p:nvPicPr>
        <p:blipFill rotWithShape="1">
          <a:blip r:embed="rId5">
            <a:alphaModFix/>
          </a:blip>
          <a:srcRect l="22414"/>
          <a:stretch/>
        </p:blipFill>
        <p:spPr>
          <a:xfrm>
            <a:off x="3127950" y="-25587"/>
            <a:ext cx="6047326" cy="5194676"/>
          </a:xfrm>
          <a:prstGeom prst="rect">
            <a:avLst/>
          </a:prstGeom>
          <a:noFill/>
          <a:ln>
            <a:noFill/>
          </a:ln>
        </p:spPr>
      </p:pic>
      <p:sp>
        <p:nvSpPr>
          <p:cNvPr id="187" name="Google Shape;187;p34"/>
          <p:cNvSpPr/>
          <p:nvPr/>
        </p:nvSpPr>
        <p:spPr>
          <a:xfrm>
            <a:off x="3127950" y="-25575"/>
            <a:ext cx="6061800" cy="5207700"/>
          </a:xfrm>
          <a:prstGeom prst="rect">
            <a:avLst/>
          </a:prstGeom>
          <a:solidFill>
            <a:srgbClr val="0C343D">
              <a:alpha val="2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4"/>
          <p:cNvSpPr txBox="1">
            <a:spLocks noGrp="1"/>
          </p:cNvSpPr>
          <p:nvPr>
            <p:ph type="ctrTitle"/>
          </p:nvPr>
        </p:nvSpPr>
        <p:spPr>
          <a:xfrm>
            <a:off x="341673" y="1285826"/>
            <a:ext cx="2535600" cy="245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Car Rental</a:t>
            </a:r>
            <a:br>
              <a:rPr lang="en" dirty="0"/>
            </a:br>
            <a:r>
              <a:rPr lang="en" dirty="0"/>
              <a:t>System  </a:t>
            </a:r>
            <a:endParaRPr dirty="0"/>
          </a:p>
        </p:txBody>
      </p:sp>
      <p:sp>
        <p:nvSpPr>
          <p:cNvPr id="190" name="Google Shape;190;p34"/>
          <p:cNvSpPr/>
          <p:nvPr/>
        </p:nvSpPr>
        <p:spPr>
          <a:xfrm>
            <a:off x="7858193" y="385765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4"/>
          <p:cNvSpPr/>
          <p:nvPr/>
        </p:nvSpPr>
        <p:spPr>
          <a:xfrm>
            <a:off x="7858193" y="1285901"/>
            <a:ext cx="1285800" cy="1285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4"/>
          <p:cNvSpPr/>
          <p:nvPr/>
        </p:nvSpPr>
        <p:spPr>
          <a:xfrm>
            <a:off x="6572226" y="26"/>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Audio 3">
            <a:hlinkClick r:id="" action="ppaction://media"/>
            <a:extLst>
              <a:ext uri="{FF2B5EF4-FFF2-40B4-BE49-F238E27FC236}">
                <a16:creationId xmlns:a16="http://schemas.microsoft.com/office/drawing/2014/main" id="{61741C00-4F7C-4088-801D-8488A10CFA8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078"/>
    </mc:Choice>
    <mc:Fallback xmlns="">
      <p:transition spd="slow" advTm="16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59"/>
          <p:cNvSpPr txBox="1">
            <a:spLocks noGrp="1"/>
          </p:cNvSpPr>
          <p:nvPr>
            <p:ph type="body" idx="1"/>
          </p:nvPr>
        </p:nvSpPr>
        <p:spPr>
          <a:xfrm>
            <a:off x="967025" y="1661425"/>
            <a:ext cx="5032500" cy="2907600"/>
          </a:xfrm>
          <a:prstGeom prst="rect">
            <a:avLst/>
          </a:prstGeom>
        </p:spPr>
        <p:txBody>
          <a:bodyPr spcFirstLastPara="1" wrap="square" lIns="91425" tIns="91425" rIns="91425" bIns="91425" anchor="t" anchorCtr="0">
            <a:noAutofit/>
          </a:bodyPr>
          <a:lstStyle/>
          <a:p>
            <a:r>
              <a:rPr lang="en" sz="1800" dirty="0">
                <a:solidFill>
                  <a:schemeClr val="hlink"/>
                </a:solidFill>
                <a:uFill>
                  <a:noFill/>
                </a:uFill>
              </a:rPr>
              <a:t>Works efficiently with different Classes which have links between them.</a:t>
            </a:r>
          </a:p>
          <a:p>
            <a:pPr marL="457200" lvl="0" indent="-317500" algn="l" rtl="0">
              <a:spcBef>
                <a:spcPts val="0"/>
              </a:spcBef>
              <a:spcAft>
                <a:spcPts val="0"/>
              </a:spcAft>
              <a:buSzPts val="1400"/>
              <a:buChar char="●"/>
            </a:pPr>
            <a:r>
              <a:rPr lang="en" sz="1800" dirty="0">
                <a:solidFill>
                  <a:schemeClr val="hlink"/>
                </a:solidFill>
                <a:uFill>
                  <a:noFill/>
                </a:uFill>
              </a:rPr>
              <a:t>Implement and handle the “Friend” function.</a:t>
            </a:r>
          </a:p>
          <a:p>
            <a:pPr marL="457200" lvl="0" indent="-317500" algn="l" rtl="0">
              <a:spcBef>
                <a:spcPts val="0"/>
              </a:spcBef>
              <a:spcAft>
                <a:spcPts val="0"/>
              </a:spcAft>
              <a:buSzPts val="1400"/>
              <a:buChar char="●"/>
            </a:pPr>
            <a:r>
              <a:rPr lang="en" sz="1800" dirty="0">
                <a:solidFill>
                  <a:schemeClr val="hlink"/>
                </a:solidFill>
                <a:uFill>
                  <a:noFill/>
                </a:uFill>
              </a:rPr>
              <a:t>Code smoothly and neatly by using Standard Template Libraries (STL).</a:t>
            </a:r>
            <a:endParaRPr lang="en-IN" sz="1800" dirty="0">
              <a:solidFill>
                <a:schemeClr val="hlink"/>
              </a:solidFill>
              <a:uFill>
                <a:noFill/>
              </a:uFill>
            </a:endParaRPr>
          </a:p>
          <a:p>
            <a:pPr marL="457200" lvl="0" indent="-317500" algn="l" rtl="0">
              <a:spcBef>
                <a:spcPts val="0"/>
              </a:spcBef>
              <a:spcAft>
                <a:spcPts val="0"/>
              </a:spcAft>
              <a:buSzPts val="1400"/>
              <a:buChar char="●"/>
            </a:pPr>
            <a:r>
              <a:rPr lang="en-IN" sz="1800" dirty="0">
                <a:solidFill>
                  <a:schemeClr val="hlink"/>
                </a:solidFill>
                <a:uFill>
                  <a:noFill/>
                </a:uFill>
              </a:rPr>
              <a:t>Certain Algorithm to evaluate different functions.</a:t>
            </a:r>
          </a:p>
          <a:p>
            <a:pPr marL="457200" lvl="0" indent="-317500" algn="l" rtl="0">
              <a:spcBef>
                <a:spcPts val="0"/>
              </a:spcBef>
              <a:spcAft>
                <a:spcPts val="0"/>
              </a:spcAft>
              <a:buSzPts val="1400"/>
              <a:buChar char="●"/>
            </a:pPr>
            <a:r>
              <a:rPr lang="en-IN" sz="1800" dirty="0">
                <a:solidFill>
                  <a:schemeClr val="hlink"/>
                </a:solidFill>
                <a:uFill>
                  <a:noFill/>
                </a:uFill>
              </a:rPr>
              <a:t>Determining type of error occurred during compilation and rectifying it.</a:t>
            </a:r>
          </a:p>
          <a:p>
            <a:pPr marL="457200" lvl="0" indent="-317500" algn="l" rtl="0">
              <a:spcBef>
                <a:spcPts val="0"/>
              </a:spcBef>
              <a:spcAft>
                <a:spcPts val="0"/>
              </a:spcAft>
              <a:buSzPts val="1400"/>
              <a:buChar char="●"/>
            </a:pPr>
            <a:r>
              <a:rPr lang="en-IN" sz="1800" dirty="0">
                <a:solidFill>
                  <a:schemeClr val="hlink"/>
                </a:solidFill>
                <a:uFill>
                  <a:noFill/>
                </a:uFill>
              </a:rPr>
              <a:t>How to defeat real world problem using Object Oriented Programming </a:t>
            </a:r>
            <a:endParaRPr lang="en" sz="1800" dirty="0">
              <a:solidFill>
                <a:schemeClr val="hlink"/>
              </a:solidFill>
              <a:uFill>
                <a:noFill/>
              </a:uFill>
            </a:endParaRPr>
          </a:p>
        </p:txBody>
      </p:sp>
      <p:sp>
        <p:nvSpPr>
          <p:cNvPr id="690" name="Google Shape;690;p59"/>
          <p:cNvSpPr txBox="1">
            <a:spLocks noGrp="1"/>
          </p:cNvSpPr>
          <p:nvPr>
            <p:ph type="title"/>
          </p:nvPr>
        </p:nvSpPr>
        <p:spPr>
          <a:xfrm>
            <a:off x="311700" y="4508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t>Things we Learned </a:t>
            </a:r>
            <a:endParaRPr sz="4000" dirty="0"/>
          </a:p>
        </p:txBody>
      </p:sp>
      <p:pic>
        <p:nvPicPr>
          <p:cNvPr id="7" name="Audio 6">
            <a:hlinkClick r:id="" action="ppaction://media"/>
            <a:extLst>
              <a:ext uri="{FF2B5EF4-FFF2-40B4-BE49-F238E27FC236}">
                <a16:creationId xmlns:a16="http://schemas.microsoft.com/office/drawing/2014/main" id="{C34D6447-C87B-42D4-9DC5-BECBB3E7AB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1700" y="45212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380"/>
    </mc:Choice>
    <mc:Fallback>
      <p:transition spd="slow" advTm="273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56"/>
          <p:cNvSpPr txBox="1">
            <a:spLocks noGrp="1"/>
          </p:cNvSpPr>
          <p:nvPr>
            <p:ph type="title"/>
          </p:nvPr>
        </p:nvSpPr>
        <p:spPr>
          <a:xfrm>
            <a:off x="311700" y="4508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400" dirty="0"/>
              <a:t>Our Team</a:t>
            </a:r>
            <a:endParaRPr sz="4400" dirty="0"/>
          </a:p>
        </p:txBody>
      </p:sp>
      <p:sp>
        <p:nvSpPr>
          <p:cNvPr id="635" name="Google Shape;635;p56"/>
          <p:cNvSpPr txBox="1">
            <a:spLocks noGrp="1"/>
          </p:cNvSpPr>
          <p:nvPr>
            <p:ph type="title" idx="2"/>
          </p:nvPr>
        </p:nvSpPr>
        <p:spPr>
          <a:xfrm>
            <a:off x="3856126" y="3087825"/>
            <a:ext cx="2737800" cy="52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Rushabh Patel</a:t>
            </a:r>
            <a:endParaRPr dirty="0"/>
          </a:p>
        </p:txBody>
      </p:sp>
      <p:sp>
        <p:nvSpPr>
          <p:cNvPr id="636" name="Google Shape;636;p56"/>
          <p:cNvSpPr txBox="1">
            <a:spLocks noGrp="1"/>
          </p:cNvSpPr>
          <p:nvPr>
            <p:ph type="subTitle" idx="1"/>
          </p:nvPr>
        </p:nvSpPr>
        <p:spPr>
          <a:xfrm>
            <a:off x="4515293" y="3574775"/>
            <a:ext cx="2078632" cy="643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DAIICT ID - 202001419</a:t>
            </a:r>
            <a:endParaRPr dirty="0"/>
          </a:p>
        </p:txBody>
      </p:sp>
      <p:sp>
        <p:nvSpPr>
          <p:cNvPr id="637" name="Google Shape;637;p56"/>
          <p:cNvSpPr/>
          <p:nvPr/>
        </p:nvSpPr>
        <p:spPr>
          <a:xfrm>
            <a:off x="7043864" y="385770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6"/>
          <p:cNvSpPr txBox="1">
            <a:spLocks noGrp="1"/>
          </p:cNvSpPr>
          <p:nvPr>
            <p:ph type="title" idx="3"/>
          </p:nvPr>
        </p:nvSpPr>
        <p:spPr>
          <a:xfrm>
            <a:off x="2550073" y="1764100"/>
            <a:ext cx="2737800" cy="52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Jenish Mangukiya </a:t>
            </a:r>
            <a:endParaRPr dirty="0"/>
          </a:p>
        </p:txBody>
      </p:sp>
      <p:sp>
        <p:nvSpPr>
          <p:cNvPr id="639" name="Google Shape;639;p56"/>
          <p:cNvSpPr/>
          <p:nvPr/>
        </p:nvSpPr>
        <p:spPr>
          <a:xfrm>
            <a:off x="-11" y="176410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6"/>
          <p:cNvSpPr txBox="1">
            <a:spLocks noGrp="1"/>
          </p:cNvSpPr>
          <p:nvPr>
            <p:ph type="subTitle" idx="4"/>
          </p:nvPr>
        </p:nvSpPr>
        <p:spPr>
          <a:xfrm>
            <a:off x="2550075" y="2251050"/>
            <a:ext cx="2227488" cy="6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DAIICT ID  - 202001176</a:t>
            </a:r>
            <a:endParaRPr dirty="0"/>
          </a:p>
        </p:txBody>
      </p:sp>
      <p:pic>
        <p:nvPicPr>
          <p:cNvPr id="3" name="Picture 2">
            <a:extLst>
              <a:ext uri="{FF2B5EF4-FFF2-40B4-BE49-F238E27FC236}">
                <a16:creationId xmlns:a16="http://schemas.microsoft.com/office/drawing/2014/main" id="{4FD55B66-8ADA-493E-B187-BBA29A3DDA51}"/>
              </a:ext>
            </a:extLst>
          </p:cNvPr>
          <p:cNvPicPr>
            <a:picLocks noChangeAspect="1"/>
          </p:cNvPicPr>
          <p:nvPr/>
        </p:nvPicPr>
        <p:blipFill>
          <a:blip r:embed="rId5"/>
          <a:stretch>
            <a:fillRect/>
          </a:stretch>
        </p:blipFill>
        <p:spPr>
          <a:xfrm>
            <a:off x="871869" y="1764184"/>
            <a:ext cx="1127051" cy="1273870"/>
          </a:xfrm>
          <a:prstGeom prst="rect">
            <a:avLst/>
          </a:prstGeom>
        </p:spPr>
      </p:pic>
      <p:pic>
        <p:nvPicPr>
          <p:cNvPr id="5" name="Picture 4">
            <a:extLst>
              <a:ext uri="{FF2B5EF4-FFF2-40B4-BE49-F238E27FC236}">
                <a16:creationId xmlns:a16="http://schemas.microsoft.com/office/drawing/2014/main" id="{CF599AE9-BE9E-4360-91DD-8AC41BDE9772}"/>
              </a:ext>
            </a:extLst>
          </p:cNvPr>
          <p:cNvPicPr>
            <a:picLocks noChangeAspect="1"/>
          </p:cNvPicPr>
          <p:nvPr/>
        </p:nvPicPr>
        <p:blipFill>
          <a:blip r:embed="rId6"/>
          <a:stretch>
            <a:fillRect/>
          </a:stretch>
        </p:blipFill>
        <p:spPr>
          <a:xfrm>
            <a:off x="7041935" y="2897616"/>
            <a:ext cx="1285800" cy="1496957"/>
          </a:xfrm>
          <a:prstGeom prst="rect">
            <a:avLst/>
          </a:prstGeom>
        </p:spPr>
      </p:pic>
      <p:pic>
        <p:nvPicPr>
          <p:cNvPr id="7" name="Audio 6">
            <a:hlinkClick r:id="" action="ppaction://media"/>
            <a:extLst>
              <a:ext uri="{FF2B5EF4-FFF2-40B4-BE49-F238E27FC236}">
                <a16:creationId xmlns:a16="http://schemas.microsoft.com/office/drawing/2014/main" id="{1082FB96-95CB-4E06-B5A4-A88EED01FE1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21700" y="45212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342"/>
    </mc:Choice>
    <mc:Fallback>
      <p:transition spd="slow" advTm="7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58"/>
          <p:cNvSpPr txBox="1">
            <a:spLocks noGrp="1"/>
          </p:cNvSpPr>
          <p:nvPr>
            <p:ph type="title"/>
          </p:nvPr>
        </p:nvSpPr>
        <p:spPr>
          <a:xfrm>
            <a:off x="761470" y="962145"/>
            <a:ext cx="45303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a:t>Thanks!</a:t>
            </a:r>
            <a:endParaRPr sz="5400" dirty="0"/>
          </a:p>
        </p:txBody>
      </p:sp>
      <p:sp>
        <p:nvSpPr>
          <p:cNvPr id="667" name="Google Shape;667;p58"/>
          <p:cNvSpPr txBox="1">
            <a:spLocks noGrp="1"/>
          </p:cNvSpPr>
          <p:nvPr>
            <p:ph type="subTitle" idx="1"/>
          </p:nvPr>
        </p:nvSpPr>
        <p:spPr>
          <a:xfrm>
            <a:off x="761470" y="2651959"/>
            <a:ext cx="3168000" cy="17373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Thank you for viewing our program and the project report.</a:t>
            </a:r>
          </a:p>
          <a:p>
            <a:pPr marL="0" lvl="0" indent="0" algn="l" rtl="0">
              <a:spcBef>
                <a:spcPts val="0"/>
              </a:spcBef>
              <a:spcAft>
                <a:spcPts val="0"/>
              </a:spcAft>
              <a:buNone/>
            </a:pPr>
            <a:r>
              <a:rPr lang="en" sz="1800" dirty="0"/>
              <a:t>Hope that we stood tall as per your expectations and fulfilled most of them. Suggestions and advices are always welcomed.</a:t>
            </a:r>
          </a:p>
          <a:p>
            <a:pPr marL="0" lvl="0" indent="0" algn="l" rtl="0">
              <a:spcBef>
                <a:spcPts val="0"/>
              </a:spcBef>
              <a:spcAft>
                <a:spcPts val="0"/>
              </a:spcAft>
              <a:buNone/>
            </a:pPr>
            <a:endParaRPr sz="1800" dirty="0"/>
          </a:p>
          <a:p>
            <a:pPr marL="0" lvl="0" indent="0" algn="l" rtl="0">
              <a:spcBef>
                <a:spcPts val="0"/>
              </a:spcBef>
              <a:spcAft>
                <a:spcPts val="0"/>
              </a:spcAft>
              <a:buNone/>
            </a:pPr>
            <a:endParaRPr sz="1800" dirty="0"/>
          </a:p>
        </p:txBody>
      </p:sp>
      <p:pic>
        <p:nvPicPr>
          <p:cNvPr id="674" name="Google Shape;674;p58"/>
          <p:cNvPicPr preferRelativeResize="0"/>
          <p:nvPr/>
        </p:nvPicPr>
        <p:blipFill rotWithShape="1">
          <a:blip r:embed="rId5">
            <a:alphaModFix/>
          </a:blip>
          <a:srcRect l="23792" r="15153"/>
          <a:stretch/>
        </p:blipFill>
        <p:spPr>
          <a:xfrm>
            <a:off x="4424225" y="0"/>
            <a:ext cx="4719768" cy="5143497"/>
          </a:xfrm>
          <a:prstGeom prst="rect">
            <a:avLst/>
          </a:prstGeom>
          <a:noFill/>
          <a:ln>
            <a:noFill/>
          </a:ln>
        </p:spPr>
      </p:pic>
      <p:sp>
        <p:nvSpPr>
          <p:cNvPr id="675" name="Google Shape;675;p58"/>
          <p:cNvSpPr/>
          <p:nvPr/>
        </p:nvSpPr>
        <p:spPr>
          <a:xfrm>
            <a:off x="4424225" y="0"/>
            <a:ext cx="4719900" cy="5143500"/>
          </a:xfrm>
          <a:prstGeom prst="rect">
            <a:avLst/>
          </a:prstGeom>
          <a:solidFill>
            <a:srgbClr val="0C343D">
              <a:alpha val="2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8"/>
          <p:cNvSpPr/>
          <p:nvPr/>
        </p:nvSpPr>
        <p:spPr>
          <a:xfrm>
            <a:off x="4424214" y="1"/>
            <a:ext cx="1285800" cy="1285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8"/>
          <p:cNvSpPr/>
          <p:nvPr/>
        </p:nvSpPr>
        <p:spPr>
          <a:xfrm>
            <a:off x="7858189" y="385770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Audio 2">
            <a:hlinkClick r:id="" action="ppaction://media"/>
            <a:extLst>
              <a:ext uri="{FF2B5EF4-FFF2-40B4-BE49-F238E27FC236}">
                <a16:creationId xmlns:a16="http://schemas.microsoft.com/office/drawing/2014/main" id="{8E571BAF-61B4-4CFB-9C0E-5E10CAC36D8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1700" y="45212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797"/>
    </mc:Choice>
    <mc:Fallback>
      <p:transition spd="slow" advTm="117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9"/>
          <p:cNvSpPr txBox="1">
            <a:spLocks noGrp="1"/>
          </p:cNvSpPr>
          <p:nvPr>
            <p:ph type="title"/>
          </p:nvPr>
        </p:nvSpPr>
        <p:spPr>
          <a:xfrm>
            <a:off x="377014" y="97007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t>Our Plan</a:t>
            </a:r>
            <a:endParaRPr sz="6000" dirty="0"/>
          </a:p>
        </p:txBody>
      </p:sp>
      <p:sp>
        <p:nvSpPr>
          <p:cNvPr id="236" name="Google Shape;236;p39"/>
          <p:cNvSpPr txBox="1">
            <a:spLocks noGrp="1"/>
          </p:cNvSpPr>
          <p:nvPr>
            <p:ph type="subTitle" idx="4294967295"/>
          </p:nvPr>
        </p:nvSpPr>
        <p:spPr>
          <a:xfrm>
            <a:off x="866749" y="3397025"/>
            <a:ext cx="2003100" cy="77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dirty="0">
                <a:solidFill>
                  <a:schemeClr val="dk1"/>
                </a:solidFill>
              </a:rPr>
              <a:t>Understanding Problem </a:t>
            </a:r>
            <a:endParaRPr sz="2000" dirty="0">
              <a:solidFill>
                <a:schemeClr val="dk1"/>
              </a:solidFill>
            </a:endParaRPr>
          </a:p>
        </p:txBody>
      </p:sp>
      <p:sp>
        <p:nvSpPr>
          <p:cNvPr id="238" name="Google Shape;238;p39"/>
          <p:cNvSpPr txBox="1">
            <a:spLocks noGrp="1"/>
          </p:cNvSpPr>
          <p:nvPr>
            <p:ph type="subTitle" idx="4294967295"/>
          </p:nvPr>
        </p:nvSpPr>
        <p:spPr>
          <a:xfrm>
            <a:off x="3570449" y="3397025"/>
            <a:ext cx="2003100" cy="77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dirty="0">
                <a:solidFill>
                  <a:schemeClr val="dk1"/>
                </a:solidFill>
              </a:rPr>
              <a:t>Defining Algorithm</a:t>
            </a:r>
            <a:endParaRPr sz="2000" dirty="0">
              <a:solidFill>
                <a:schemeClr val="dk1"/>
              </a:solidFill>
            </a:endParaRPr>
          </a:p>
        </p:txBody>
      </p:sp>
      <p:sp>
        <p:nvSpPr>
          <p:cNvPr id="240" name="Google Shape;240;p39"/>
          <p:cNvSpPr txBox="1">
            <a:spLocks noGrp="1"/>
          </p:cNvSpPr>
          <p:nvPr>
            <p:ph type="subTitle" idx="4294967295"/>
          </p:nvPr>
        </p:nvSpPr>
        <p:spPr>
          <a:xfrm>
            <a:off x="6274149" y="3397025"/>
            <a:ext cx="2003100" cy="77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000" dirty="0">
                <a:solidFill>
                  <a:schemeClr val="dk1"/>
                </a:solidFill>
              </a:rPr>
              <a:t>Code the Program </a:t>
            </a:r>
            <a:endParaRPr sz="2000" dirty="0">
              <a:solidFill>
                <a:schemeClr val="dk1"/>
              </a:solidFill>
            </a:endParaRPr>
          </a:p>
        </p:txBody>
      </p:sp>
      <p:sp>
        <p:nvSpPr>
          <p:cNvPr id="242" name="Google Shape;242;p39"/>
          <p:cNvSpPr/>
          <p:nvPr/>
        </p:nvSpPr>
        <p:spPr>
          <a:xfrm>
            <a:off x="1607899" y="2704300"/>
            <a:ext cx="520800" cy="520800"/>
          </a:xfrm>
          <a:prstGeom prst="ellipse">
            <a:avLst/>
          </a:prstGeom>
          <a:solidFill>
            <a:schemeClr val="dk1"/>
          </a:solidFill>
          <a:ln w="28575" cap="flat" cmpd="sng">
            <a:solidFill>
              <a:schemeClr val="dk2"/>
            </a:solidFill>
            <a:prstDash val="solid"/>
            <a:round/>
            <a:headEnd type="none" w="sm" len="sm"/>
            <a:tailEnd type="none" w="sm" len="sm"/>
          </a:ln>
        </p:spPr>
        <p:txBody>
          <a:bodyPr spcFirstLastPara="1" wrap="square" lIns="91425" tIns="109725" rIns="91425" bIns="91425" anchor="ctr" anchorCtr="0">
            <a:noAutofit/>
          </a:bodyPr>
          <a:lstStyle/>
          <a:p>
            <a:pPr marL="0" lvl="0" indent="0" algn="ctr" rtl="0">
              <a:spcBef>
                <a:spcPts val="0"/>
              </a:spcBef>
              <a:spcAft>
                <a:spcPts val="0"/>
              </a:spcAft>
              <a:buNone/>
            </a:pPr>
            <a:r>
              <a:rPr lang="en" sz="1800">
                <a:solidFill>
                  <a:schemeClr val="dk2"/>
                </a:solidFill>
                <a:latin typeface="Fjalla One"/>
                <a:ea typeface="Fjalla One"/>
                <a:cs typeface="Fjalla One"/>
                <a:sym typeface="Fjalla One"/>
              </a:rPr>
              <a:t>1</a:t>
            </a:r>
            <a:endParaRPr sz="1800"/>
          </a:p>
        </p:txBody>
      </p:sp>
      <p:sp>
        <p:nvSpPr>
          <p:cNvPr id="243" name="Google Shape;243;p39"/>
          <p:cNvSpPr/>
          <p:nvPr/>
        </p:nvSpPr>
        <p:spPr>
          <a:xfrm>
            <a:off x="4311599" y="2704300"/>
            <a:ext cx="520800" cy="520800"/>
          </a:xfrm>
          <a:prstGeom prst="ellipse">
            <a:avLst/>
          </a:prstGeom>
          <a:solidFill>
            <a:schemeClr val="dk1"/>
          </a:solidFill>
          <a:ln w="28575" cap="flat" cmpd="sng">
            <a:solidFill>
              <a:schemeClr val="dk2"/>
            </a:solidFill>
            <a:prstDash val="solid"/>
            <a:round/>
            <a:headEnd type="none" w="sm" len="sm"/>
            <a:tailEnd type="none" w="sm" len="sm"/>
          </a:ln>
        </p:spPr>
        <p:txBody>
          <a:bodyPr spcFirstLastPara="1" wrap="square" lIns="91425" tIns="109725" rIns="91425" bIns="91425" anchor="ctr" anchorCtr="0">
            <a:noAutofit/>
          </a:bodyPr>
          <a:lstStyle/>
          <a:p>
            <a:pPr marL="0" lvl="0" indent="0" algn="ctr" rtl="0">
              <a:spcBef>
                <a:spcPts val="0"/>
              </a:spcBef>
              <a:spcAft>
                <a:spcPts val="0"/>
              </a:spcAft>
              <a:buNone/>
            </a:pPr>
            <a:r>
              <a:rPr lang="en" sz="1800">
                <a:solidFill>
                  <a:schemeClr val="dk2"/>
                </a:solidFill>
                <a:latin typeface="Fjalla One"/>
                <a:ea typeface="Fjalla One"/>
                <a:cs typeface="Fjalla One"/>
                <a:sym typeface="Fjalla One"/>
              </a:rPr>
              <a:t>2</a:t>
            </a:r>
            <a:endParaRPr/>
          </a:p>
        </p:txBody>
      </p:sp>
      <p:sp>
        <p:nvSpPr>
          <p:cNvPr id="244" name="Google Shape;244;p39"/>
          <p:cNvSpPr/>
          <p:nvPr/>
        </p:nvSpPr>
        <p:spPr>
          <a:xfrm>
            <a:off x="7015299" y="2704300"/>
            <a:ext cx="520800" cy="520800"/>
          </a:xfrm>
          <a:prstGeom prst="ellipse">
            <a:avLst/>
          </a:prstGeom>
          <a:solidFill>
            <a:schemeClr val="dk1"/>
          </a:solidFill>
          <a:ln w="28575" cap="flat" cmpd="sng">
            <a:solidFill>
              <a:schemeClr val="dk2"/>
            </a:solidFill>
            <a:prstDash val="solid"/>
            <a:round/>
            <a:headEnd type="none" w="sm" len="sm"/>
            <a:tailEnd type="none" w="sm" len="sm"/>
          </a:ln>
        </p:spPr>
        <p:txBody>
          <a:bodyPr spcFirstLastPara="1" wrap="square" lIns="91425" tIns="109725" rIns="91425" bIns="91425" anchor="ctr" anchorCtr="0">
            <a:noAutofit/>
          </a:bodyPr>
          <a:lstStyle/>
          <a:p>
            <a:pPr marL="0" lvl="0" indent="0" algn="ctr" rtl="0">
              <a:spcBef>
                <a:spcPts val="0"/>
              </a:spcBef>
              <a:spcAft>
                <a:spcPts val="0"/>
              </a:spcAft>
              <a:buNone/>
            </a:pPr>
            <a:r>
              <a:rPr lang="en" sz="1800">
                <a:solidFill>
                  <a:schemeClr val="dk2"/>
                </a:solidFill>
                <a:latin typeface="Fjalla One"/>
                <a:ea typeface="Fjalla One"/>
                <a:cs typeface="Fjalla One"/>
                <a:sym typeface="Fjalla One"/>
              </a:rPr>
              <a:t>3</a:t>
            </a:r>
            <a:endParaRPr/>
          </a:p>
        </p:txBody>
      </p:sp>
      <p:cxnSp>
        <p:nvCxnSpPr>
          <p:cNvPr id="245" name="Google Shape;245;p39"/>
          <p:cNvCxnSpPr>
            <a:stCxn id="242" idx="6"/>
            <a:endCxn id="243" idx="2"/>
          </p:cNvCxnSpPr>
          <p:nvPr/>
        </p:nvCxnSpPr>
        <p:spPr>
          <a:xfrm>
            <a:off x="2128699" y="2964700"/>
            <a:ext cx="2182800" cy="0"/>
          </a:xfrm>
          <a:prstGeom prst="straightConnector1">
            <a:avLst/>
          </a:prstGeom>
          <a:noFill/>
          <a:ln w="28575" cap="flat" cmpd="sng">
            <a:solidFill>
              <a:schemeClr val="dk2"/>
            </a:solidFill>
            <a:prstDash val="solid"/>
            <a:round/>
            <a:headEnd type="none" w="med" len="med"/>
            <a:tailEnd type="none" w="med" len="med"/>
          </a:ln>
        </p:spPr>
      </p:cxnSp>
      <p:cxnSp>
        <p:nvCxnSpPr>
          <p:cNvPr id="246" name="Google Shape;246;p39"/>
          <p:cNvCxnSpPr>
            <a:stCxn id="243" idx="6"/>
            <a:endCxn id="244" idx="2"/>
          </p:cNvCxnSpPr>
          <p:nvPr/>
        </p:nvCxnSpPr>
        <p:spPr>
          <a:xfrm>
            <a:off x="4832399" y="2964700"/>
            <a:ext cx="2182800" cy="0"/>
          </a:xfrm>
          <a:prstGeom prst="straightConnector1">
            <a:avLst/>
          </a:prstGeom>
          <a:noFill/>
          <a:ln w="28575" cap="flat" cmpd="sng">
            <a:solidFill>
              <a:schemeClr val="dk2"/>
            </a:solidFill>
            <a:prstDash val="solid"/>
            <a:round/>
            <a:headEnd type="none" w="med" len="med"/>
            <a:tailEnd type="none" w="med" len="med"/>
          </a:ln>
        </p:spPr>
      </p:cxnSp>
      <p:cxnSp>
        <p:nvCxnSpPr>
          <p:cNvPr id="247" name="Google Shape;247;p39"/>
          <p:cNvCxnSpPr>
            <a:stCxn id="244" idx="6"/>
          </p:cNvCxnSpPr>
          <p:nvPr/>
        </p:nvCxnSpPr>
        <p:spPr>
          <a:xfrm>
            <a:off x="7536099" y="2964700"/>
            <a:ext cx="1675200" cy="0"/>
          </a:xfrm>
          <a:prstGeom prst="straightConnector1">
            <a:avLst/>
          </a:prstGeom>
          <a:noFill/>
          <a:ln w="28575" cap="flat" cmpd="sng">
            <a:solidFill>
              <a:schemeClr val="dk2"/>
            </a:solidFill>
            <a:prstDash val="solid"/>
            <a:round/>
            <a:headEnd type="none" w="med" len="med"/>
            <a:tailEnd type="none" w="med" len="med"/>
          </a:ln>
        </p:spPr>
      </p:cxnSp>
      <p:pic>
        <p:nvPicPr>
          <p:cNvPr id="4" name="Audio 3">
            <a:hlinkClick r:id="" action="ppaction://media"/>
            <a:extLst>
              <a:ext uri="{FF2B5EF4-FFF2-40B4-BE49-F238E27FC236}">
                <a16:creationId xmlns:a16="http://schemas.microsoft.com/office/drawing/2014/main" id="{A25607EA-DB3E-4AA4-9428-6FCB80269A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700"/>
    </mc:Choice>
    <mc:Fallback xmlns="">
      <p:transition spd="slow" advTm="12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8"/>
          <p:cNvSpPr txBox="1">
            <a:spLocks noGrp="1"/>
          </p:cNvSpPr>
          <p:nvPr>
            <p:ph type="title"/>
          </p:nvPr>
        </p:nvSpPr>
        <p:spPr>
          <a:xfrm>
            <a:off x="5427325" y="478429"/>
            <a:ext cx="3152795" cy="5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solidFill>
                  <a:schemeClr val="tx2">
                    <a:lumMod val="75000"/>
                  </a:schemeClr>
                </a:solidFill>
              </a:rPr>
              <a:t>Problem Statement</a:t>
            </a:r>
            <a:endParaRPr sz="3000" dirty="0">
              <a:solidFill>
                <a:schemeClr val="tx2">
                  <a:lumMod val="75000"/>
                </a:schemeClr>
              </a:solidFill>
            </a:endParaRPr>
          </a:p>
        </p:txBody>
      </p:sp>
      <p:sp>
        <p:nvSpPr>
          <p:cNvPr id="228" name="Google Shape;228;p38"/>
          <p:cNvSpPr txBox="1">
            <a:spLocks noGrp="1"/>
          </p:cNvSpPr>
          <p:nvPr>
            <p:ph type="body" idx="1"/>
          </p:nvPr>
        </p:nvSpPr>
        <p:spPr>
          <a:xfrm>
            <a:off x="4813004" y="1346791"/>
            <a:ext cx="4253023" cy="1266158"/>
          </a:xfrm>
          <a:prstGeom prst="rect">
            <a:avLst/>
          </a:prstGeom>
        </p:spPr>
        <p:txBody>
          <a:bodyPr spcFirstLastPara="1" wrap="square" lIns="91425" tIns="91425" rIns="91425" bIns="91425" anchor="t" anchorCtr="0">
            <a:noAutofit/>
          </a:bodyPr>
          <a:lstStyle/>
          <a:p>
            <a:pPr marL="6350" marR="5715" indent="-6350" algn="just">
              <a:lnSpc>
                <a:spcPct val="106000"/>
              </a:lnSpc>
              <a:spcAft>
                <a:spcPts val="795"/>
              </a:spcAft>
            </a:pPr>
            <a:r>
              <a:rPr lang="en-IN" sz="1800" dirty="0">
                <a:solidFill>
                  <a:srgbClr val="000000"/>
                </a:solidFill>
                <a:effectLst/>
                <a:latin typeface="Times New Roman" panose="02020603050405020304" pitchFamily="18" charset="0"/>
                <a:ea typeface="Calibri" panose="020F0502020204030204" pitchFamily="34" charset="0"/>
              </a:rPr>
              <a:t>Due to the digitalization, the tours and travels were forced to shift their application process from offline to online, thus they require an effective, efficient and friendly program to do the required task like taking input from user, adding users to the database, accessing all inputs only to the owner and to update the data as some changes occur and many more. Thus, to tackle this problem we have created our corresponding program.</a:t>
            </a:r>
            <a:endParaRPr lang="en-IN" sz="1800" dirty="0">
              <a:solidFill>
                <a:srgbClr val="000000"/>
              </a:solidFill>
              <a:effectLst/>
              <a:latin typeface="Calibri" panose="020F0502020204030204" pitchFamily="34" charset="0"/>
              <a:ea typeface="Calibri" panose="020F0502020204030204" pitchFamily="34" charset="0"/>
            </a:endParaRPr>
          </a:p>
        </p:txBody>
      </p:sp>
      <p:pic>
        <p:nvPicPr>
          <p:cNvPr id="229" name="Google Shape;229;p38"/>
          <p:cNvPicPr preferRelativeResize="0"/>
          <p:nvPr/>
        </p:nvPicPr>
        <p:blipFill rotWithShape="1">
          <a:blip r:embed="rId5">
            <a:alphaModFix amt="96000"/>
          </a:blip>
          <a:srcRect l="26251" r="23992"/>
          <a:stretch/>
        </p:blipFill>
        <p:spPr>
          <a:xfrm>
            <a:off x="0" y="0"/>
            <a:ext cx="3838651" cy="5143498"/>
          </a:xfrm>
          <a:prstGeom prst="rect">
            <a:avLst/>
          </a:prstGeom>
          <a:noFill/>
          <a:ln>
            <a:noFill/>
          </a:ln>
        </p:spPr>
      </p:pic>
      <p:sp>
        <p:nvSpPr>
          <p:cNvPr id="230" name="Google Shape;230;p38"/>
          <p:cNvSpPr/>
          <p:nvPr/>
        </p:nvSpPr>
        <p:spPr>
          <a:xfrm>
            <a:off x="0" y="-32100"/>
            <a:ext cx="3838500" cy="5207700"/>
          </a:xfrm>
          <a:prstGeom prst="rect">
            <a:avLst/>
          </a:prstGeom>
          <a:solidFill>
            <a:srgbClr val="0C343D">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Audio 3">
            <a:hlinkClick r:id="" action="ppaction://media"/>
            <a:extLst>
              <a:ext uri="{FF2B5EF4-FFF2-40B4-BE49-F238E27FC236}">
                <a16:creationId xmlns:a16="http://schemas.microsoft.com/office/drawing/2014/main" id="{78C89A47-4F06-4E7F-91D2-920D08B7CFA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771"/>
    </mc:Choice>
    <mc:Fallback xmlns="">
      <p:transition spd="slow" advTm="33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46"/>
          <p:cNvSpPr txBox="1">
            <a:spLocks noGrp="1"/>
          </p:cNvSpPr>
          <p:nvPr>
            <p:ph type="title"/>
          </p:nvPr>
        </p:nvSpPr>
        <p:spPr>
          <a:xfrm>
            <a:off x="311700" y="4508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Two Portals of the Program</a:t>
            </a:r>
            <a:endParaRPr dirty="0"/>
          </a:p>
        </p:txBody>
      </p:sp>
      <p:sp>
        <p:nvSpPr>
          <p:cNvPr id="330" name="Google Shape;330;p46"/>
          <p:cNvSpPr txBox="1">
            <a:spLocks noGrp="1"/>
          </p:cNvSpPr>
          <p:nvPr>
            <p:ph type="title" idx="2"/>
          </p:nvPr>
        </p:nvSpPr>
        <p:spPr>
          <a:xfrm>
            <a:off x="5193991" y="3266475"/>
            <a:ext cx="2370900" cy="52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Customer/User  Portal</a:t>
            </a:r>
            <a:endParaRPr dirty="0"/>
          </a:p>
        </p:txBody>
      </p:sp>
      <p:sp>
        <p:nvSpPr>
          <p:cNvPr id="331" name="Google Shape;331;p46"/>
          <p:cNvSpPr txBox="1">
            <a:spLocks noGrp="1"/>
          </p:cNvSpPr>
          <p:nvPr>
            <p:ph type="subTitle" idx="1"/>
          </p:nvPr>
        </p:nvSpPr>
        <p:spPr>
          <a:xfrm>
            <a:off x="5193991" y="3829625"/>
            <a:ext cx="2370900" cy="64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Any customer (new/old) can access it </a:t>
            </a:r>
            <a:endParaRPr dirty="0"/>
          </a:p>
          <a:p>
            <a:pPr marL="0" lvl="0" indent="0" algn="ctr" rtl="0">
              <a:spcBef>
                <a:spcPts val="0"/>
              </a:spcBef>
              <a:spcAft>
                <a:spcPts val="0"/>
              </a:spcAft>
              <a:buNone/>
            </a:pPr>
            <a:endParaRPr dirty="0"/>
          </a:p>
        </p:txBody>
      </p:sp>
      <p:sp>
        <p:nvSpPr>
          <p:cNvPr id="332" name="Google Shape;332;p46"/>
          <p:cNvSpPr/>
          <p:nvPr/>
        </p:nvSpPr>
        <p:spPr>
          <a:xfrm>
            <a:off x="1715776" y="120970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6"/>
          <p:cNvSpPr txBox="1">
            <a:spLocks noGrp="1"/>
          </p:cNvSpPr>
          <p:nvPr>
            <p:ph type="title" idx="3"/>
          </p:nvPr>
        </p:nvSpPr>
        <p:spPr>
          <a:xfrm>
            <a:off x="1579112" y="3266475"/>
            <a:ext cx="2370900" cy="52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Owner Portal</a:t>
            </a:r>
            <a:endParaRPr dirty="0"/>
          </a:p>
        </p:txBody>
      </p:sp>
      <p:sp>
        <p:nvSpPr>
          <p:cNvPr id="334" name="Google Shape;334;p46"/>
          <p:cNvSpPr/>
          <p:nvPr/>
        </p:nvSpPr>
        <p:spPr>
          <a:xfrm>
            <a:off x="6098151" y="1209701"/>
            <a:ext cx="1285800" cy="128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6"/>
          <p:cNvSpPr txBox="1">
            <a:spLocks noGrp="1"/>
          </p:cNvSpPr>
          <p:nvPr>
            <p:ph type="subTitle" idx="4"/>
          </p:nvPr>
        </p:nvSpPr>
        <p:spPr>
          <a:xfrm>
            <a:off x="1579114" y="3829625"/>
            <a:ext cx="2370900" cy="64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Only genuine owners with Password can access it </a:t>
            </a:r>
            <a:endParaRPr dirty="0"/>
          </a:p>
        </p:txBody>
      </p:sp>
      <p:pic>
        <p:nvPicPr>
          <p:cNvPr id="336" name="Google Shape;336;p46"/>
          <p:cNvPicPr preferRelativeResize="0"/>
          <p:nvPr/>
        </p:nvPicPr>
        <p:blipFill rotWithShape="1">
          <a:blip r:embed="rId5">
            <a:alphaModFix/>
          </a:blip>
          <a:srcRect l="11618" r="23399" b="2562"/>
          <a:stretch/>
        </p:blipFill>
        <p:spPr>
          <a:xfrm>
            <a:off x="2121675" y="1560525"/>
            <a:ext cx="1285801" cy="1285801"/>
          </a:xfrm>
          <a:prstGeom prst="rect">
            <a:avLst/>
          </a:prstGeom>
          <a:noFill/>
          <a:ln>
            <a:noFill/>
          </a:ln>
        </p:spPr>
      </p:pic>
      <p:sp>
        <p:nvSpPr>
          <p:cNvPr id="337" name="Google Shape;337;p46"/>
          <p:cNvSpPr/>
          <p:nvPr/>
        </p:nvSpPr>
        <p:spPr>
          <a:xfrm>
            <a:off x="2121650" y="1560525"/>
            <a:ext cx="1285800" cy="1285800"/>
          </a:xfrm>
          <a:prstGeom prst="rect">
            <a:avLst/>
          </a:prstGeom>
          <a:solidFill>
            <a:srgbClr val="0C343D">
              <a:alpha val="2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8" name="Google Shape;338;p46"/>
          <p:cNvPicPr preferRelativeResize="0"/>
          <p:nvPr/>
        </p:nvPicPr>
        <p:blipFill rotWithShape="1">
          <a:blip r:embed="rId6">
            <a:alphaModFix/>
          </a:blip>
          <a:srcRect l="10740" r="22593"/>
          <a:stretch/>
        </p:blipFill>
        <p:spPr>
          <a:xfrm>
            <a:off x="5736550" y="1560525"/>
            <a:ext cx="1285800" cy="1285800"/>
          </a:xfrm>
          <a:prstGeom prst="rect">
            <a:avLst/>
          </a:prstGeom>
          <a:noFill/>
          <a:ln>
            <a:noFill/>
          </a:ln>
        </p:spPr>
      </p:pic>
      <p:sp>
        <p:nvSpPr>
          <p:cNvPr id="339" name="Google Shape;339;p46"/>
          <p:cNvSpPr/>
          <p:nvPr/>
        </p:nvSpPr>
        <p:spPr>
          <a:xfrm>
            <a:off x="5736550" y="1560525"/>
            <a:ext cx="1285800" cy="1285800"/>
          </a:xfrm>
          <a:prstGeom prst="rect">
            <a:avLst/>
          </a:prstGeom>
          <a:solidFill>
            <a:srgbClr val="0C343D">
              <a:alpha val="2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AEF09F63-C465-4A0B-A3D6-ADC34A9E6B5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819"/>
    </mc:Choice>
    <mc:Fallback xmlns="">
      <p:transition spd="slow" advTm="27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4"/>
          <p:cNvSpPr txBox="1">
            <a:spLocks noGrp="1"/>
          </p:cNvSpPr>
          <p:nvPr>
            <p:ph type="subTitle" idx="1"/>
          </p:nvPr>
        </p:nvSpPr>
        <p:spPr>
          <a:xfrm>
            <a:off x="961975" y="1516200"/>
            <a:ext cx="2358600" cy="702300"/>
          </a:xfrm>
        </p:spPr>
        <p:txBody>
          <a:bodyPr spcFirstLastPara="1" wrap="square" lIns="91425" tIns="91425" rIns="91425" bIns="91425" anchor="b" anchorCtr="0">
            <a:noAutofit/>
          </a:bodyPr>
          <a:lstStyle/>
          <a:p>
            <a:pPr lvl="0"/>
            <a:r>
              <a:rPr lang="en-IN" sz="3200" dirty="0"/>
              <a:t>Variables</a:t>
            </a:r>
          </a:p>
        </p:txBody>
      </p:sp>
      <p:sp>
        <p:nvSpPr>
          <p:cNvPr id="306" name="Google Shape;306;p44"/>
          <p:cNvSpPr txBox="1">
            <a:spLocks noGrp="1"/>
          </p:cNvSpPr>
          <p:nvPr>
            <p:ph type="body" idx="2"/>
          </p:nvPr>
        </p:nvSpPr>
        <p:spPr>
          <a:xfrm>
            <a:off x="961975" y="2294700"/>
            <a:ext cx="3213600" cy="2260500"/>
          </a:xfrm>
        </p:spPr>
        <p:txBody>
          <a:bodyPr spcFirstLastPara="1" wrap="square" lIns="91425" tIns="91425" rIns="91425" bIns="91425" anchor="t" anchorCtr="0">
            <a:noAutofit/>
          </a:bodyPr>
          <a:lstStyle/>
          <a:p>
            <a:pPr lvl="0"/>
            <a:r>
              <a:rPr lang="en-IN" sz="2000" dirty="0"/>
              <a:t>Car name </a:t>
            </a:r>
          </a:p>
          <a:p>
            <a:pPr lvl="0"/>
            <a:r>
              <a:rPr lang="en-IN" sz="2000" dirty="0"/>
              <a:t>Car rent price</a:t>
            </a:r>
          </a:p>
          <a:p>
            <a:pPr lvl="0"/>
            <a:r>
              <a:rPr lang="en-IN" sz="2000" dirty="0"/>
              <a:t>Password  </a:t>
            </a:r>
          </a:p>
          <a:p>
            <a:pPr lvl="0"/>
            <a:endParaRPr lang="en-IN" dirty="0"/>
          </a:p>
        </p:txBody>
      </p:sp>
      <p:sp>
        <p:nvSpPr>
          <p:cNvPr id="307" name="Google Shape;307;p44"/>
          <p:cNvSpPr txBox="1">
            <a:spLocks noGrp="1"/>
          </p:cNvSpPr>
          <p:nvPr>
            <p:ph type="title"/>
          </p:nvPr>
        </p:nvSpPr>
        <p:spPr>
          <a:xfrm>
            <a:off x="311700" y="450825"/>
            <a:ext cx="8520600" cy="572700"/>
          </a:xfrm>
        </p:spPr>
        <p:txBody>
          <a:bodyPr spcFirstLastPara="1" wrap="square" lIns="91425" tIns="91425" rIns="91425" bIns="91425" anchor="t" anchorCtr="0">
            <a:noAutofit/>
          </a:bodyPr>
          <a:lstStyle/>
          <a:p>
            <a:pPr lvl="0"/>
            <a:r>
              <a:rPr lang="en-IN" sz="4000" dirty="0"/>
              <a:t>Owner Portal</a:t>
            </a:r>
          </a:p>
        </p:txBody>
      </p:sp>
      <p:pic>
        <p:nvPicPr>
          <p:cNvPr id="5" name="Audio 4">
            <a:hlinkClick r:id="" action="ppaction://media"/>
            <a:extLst>
              <a:ext uri="{FF2B5EF4-FFF2-40B4-BE49-F238E27FC236}">
                <a16:creationId xmlns:a16="http://schemas.microsoft.com/office/drawing/2014/main" id="{66115EF4-2419-4275-A1DC-186E12F22C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480"/>
    </mc:Choice>
    <mc:Fallback xmlns="">
      <p:transition spd="slow" advTm="164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mute="1"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2BA08D1-41CE-4621-9512-27BAC11E0B15}"/>
              </a:ext>
            </a:extLst>
          </p:cNvPr>
          <p:cNvSpPr>
            <a:spLocks noGrp="1"/>
          </p:cNvSpPr>
          <p:nvPr>
            <p:ph type="subTitle" idx="1"/>
          </p:nvPr>
        </p:nvSpPr>
        <p:spPr>
          <a:xfrm>
            <a:off x="961975" y="1516200"/>
            <a:ext cx="2358600" cy="702300"/>
          </a:xfrm>
        </p:spPr>
        <p:txBody>
          <a:bodyPr/>
          <a:lstStyle/>
          <a:p>
            <a:r>
              <a:rPr lang="en-US" sz="3200" dirty="0"/>
              <a:t>Functions </a:t>
            </a:r>
            <a:endParaRPr lang="en-IN" sz="3200" dirty="0"/>
          </a:p>
        </p:txBody>
      </p:sp>
      <p:sp>
        <p:nvSpPr>
          <p:cNvPr id="3" name="Text Placeholder 2">
            <a:extLst>
              <a:ext uri="{FF2B5EF4-FFF2-40B4-BE49-F238E27FC236}">
                <a16:creationId xmlns:a16="http://schemas.microsoft.com/office/drawing/2014/main" id="{F344927A-C6B8-48A5-BE33-457F8089C523}"/>
              </a:ext>
            </a:extLst>
          </p:cNvPr>
          <p:cNvSpPr>
            <a:spLocks noGrp="1"/>
          </p:cNvSpPr>
          <p:nvPr>
            <p:ph type="body" idx="2"/>
          </p:nvPr>
        </p:nvSpPr>
        <p:spPr>
          <a:xfrm>
            <a:off x="487679" y="2293938"/>
            <a:ext cx="4672655" cy="2260600"/>
          </a:xfrm>
        </p:spPr>
        <p:txBody>
          <a:bodyPr/>
          <a:lstStyle/>
          <a:p>
            <a:r>
              <a:rPr lang="en-US" sz="2000" dirty="0"/>
              <a:t>View all Vehicle Information</a:t>
            </a:r>
          </a:p>
          <a:p>
            <a:r>
              <a:rPr lang="en-US" sz="2000" dirty="0"/>
              <a:t>Edit any Vehicle Information</a:t>
            </a:r>
          </a:p>
          <a:p>
            <a:r>
              <a:rPr lang="en-US" sz="2000" dirty="0"/>
              <a:t>Add new Vehicle Information</a:t>
            </a:r>
          </a:p>
          <a:p>
            <a:r>
              <a:rPr lang="en-US" sz="2000" dirty="0"/>
              <a:t>Delete existing Vehicle Information</a:t>
            </a:r>
          </a:p>
          <a:p>
            <a:r>
              <a:rPr lang="en-US" sz="2000" dirty="0"/>
              <a:t>View Details of Current/ Ongoing trips</a:t>
            </a:r>
          </a:p>
          <a:p>
            <a:r>
              <a:rPr lang="en-US" sz="2000" dirty="0"/>
              <a:t>View Details of Past trips</a:t>
            </a:r>
            <a:endParaRPr lang="en-IN" sz="2000" dirty="0"/>
          </a:p>
        </p:txBody>
      </p:sp>
      <p:sp>
        <p:nvSpPr>
          <p:cNvPr id="4" name="Title 3">
            <a:extLst>
              <a:ext uri="{FF2B5EF4-FFF2-40B4-BE49-F238E27FC236}">
                <a16:creationId xmlns:a16="http://schemas.microsoft.com/office/drawing/2014/main" id="{159BADDB-2E4D-4B17-B10D-5E84C3014838}"/>
              </a:ext>
            </a:extLst>
          </p:cNvPr>
          <p:cNvSpPr>
            <a:spLocks noGrp="1"/>
          </p:cNvSpPr>
          <p:nvPr>
            <p:ph type="title"/>
          </p:nvPr>
        </p:nvSpPr>
        <p:spPr>
          <a:xfrm>
            <a:off x="311700" y="450825"/>
            <a:ext cx="8520600" cy="572700"/>
          </a:xfrm>
        </p:spPr>
        <p:txBody>
          <a:bodyPr/>
          <a:lstStyle/>
          <a:p>
            <a:r>
              <a:rPr lang="en-US" sz="4000" dirty="0"/>
              <a:t>Owner Portal</a:t>
            </a:r>
            <a:endParaRPr lang="en-IN" sz="4000" dirty="0"/>
          </a:p>
        </p:txBody>
      </p:sp>
      <p:pic>
        <p:nvPicPr>
          <p:cNvPr id="14" name="Audio 13">
            <a:hlinkClick r:id="" action="ppaction://media"/>
            <a:extLst>
              <a:ext uri="{FF2B5EF4-FFF2-40B4-BE49-F238E27FC236}">
                <a16:creationId xmlns:a16="http://schemas.microsoft.com/office/drawing/2014/main" id="{CBE9AACB-571C-4DAE-B652-1B80F3E547F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440738" y="4440238"/>
            <a:ext cx="487362" cy="487362"/>
          </a:xfrm>
          <a:prstGeom prst="rect">
            <a:avLst/>
          </a:prstGeom>
        </p:spPr>
      </p:pic>
    </p:spTree>
    <p:extLst>
      <p:ext uri="{BB962C8B-B14F-4D97-AF65-F5344CB8AC3E}">
        <p14:creationId xmlns:p14="http://schemas.microsoft.com/office/powerpoint/2010/main" val="1099899751"/>
      </p:ext>
    </p:extLst>
  </p:cSld>
  <p:clrMapOvr>
    <a:masterClrMapping/>
  </p:clrMapOvr>
  <mc:AlternateContent xmlns:mc="http://schemas.openxmlformats.org/markup-compatibility/2006" xmlns:p14="http://schemas.microsoft.com/office/powerpoint/2010/main">
    <mc:Choice Requires="p14">
      <p:transition spd="slow" p14:dur="2000" advTm="32773"/>
    </mc:Choice>
    <mc:Fallback xmlns="">
      <p:transition spd="slow" advTm="327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D4799A4F-F432-452A-B9E9-57C993B39C53}"/>
              </a:ext>
            </a:extLst>
          </p:cNvPr>
          <p:cNvSpPr>
            <a:spLocks noGrp="1"/>
          </p:cNvSpPr>
          <p:nvPr>
            <p:ph type="subTitle" idx="1"/>
          </p:nvPr>
        </p:nvSpPr>
        <p:spPr>
          <a:xfrm>
            <a:off x="961974" y="1020899"/>
            <a:ext cx="2358600" cy="702300"/>
          </a:xfrm>
        </p:spPr>
        <p:txBody>
          <a:bodyPr/>
          <a:lstStyle/>
          <a:p>
            <a:r>
              <a:rPr lang="en-US" sz="3200" dirty="0"/>
              <a:t>Variables</a:t>
            </a:r>
            <a:endParaRPr lang="en-IN" sz="3200" dirty="0"/>
          </a:p>
        </p:txBody>
      </p:sp>
      <p:sp>
        <p:nvSpPr>
          <p:cNvPr id="3" name="Text Placeholder 2">
            <a:extLst>
              <a:ext uri="{FF2B5EF4-FFF2-40B4-BE49-F238E27FC236}">
                <a16:creationId xmlns:a16="http://schemas.microsoft.com/office/drawing/2014/main" id="{A385AB84-ED2E-44EA-997C-8D2A19726E39}"/>
              </a:ext>
            </a:extLst>
          </p:cNvPr>
          <p:cNvSpPr>
            <a:spLocks noGrp="1"/>
          </p:cNvSpPr>
          <p:nvPr>
            <p:ph type="body" idx="2"/>
          </p:nvPr>
        </p:nvSpPr>
        <p:spPr>
          <a:xfrm>
            <a:off x="847674" y="1608899"/>
            <a:ext cx="3808499" cy="2794751"/>
          </a:xfrm>
        </p:spPr>
        <p:txBody>
          <a:bodyPr/>
          <a:lstStyle/>
          <a:p>
            <a:r>
              <a:rPr lang="en-IN" sz="1800" dirty="0"/>
              <a:t>Name </a:t>
            </a:r>
          </a:p>
          <a:p>
            <a:r>
              <a:rPr lang="en-IN" sz="1800" dirty="0"/>
              <a:t>Email ID</a:t>
            </a:r>
          </a:p>
          <a:p>
            <a:r>
              <a:rPr lang="en-IN" sz="1800" dirty="0"/>
              <a:t>Password</a:t>
            </a:r>
          </a:p>
          <a:p>
            <a:r>
              <a:rPr lang="en-IN" sz="1800" dirty="0"/>
              <a:t>Phone number</a:t>
            </a:r>
          </a:p>
          <a:p>
            <a:r>
              <a:rPr lang="en-IN" sz="1800" dirty="0"/>
              <a:t>Customer ID</a:t>
            </a:r>
          </a:p>
          <a:p>
            <a:r>
              <a:rPr lang="en-IN" sz="1800" dirty="0"/>
              <a:t>Trip ID</a:t>
            </a:r>
          </a:p>
          <a:p>
            <a:r>
              <a:rPr lang="en-IN" sz="1800" dirty="0"/>
              <a:t>Start Date of the trip</a:t>
            </a:r>
          </a:p>
          <a:p>
            <a:r>
              <a:rPr lang="en-IN" sz="1800" dirty="0"/>
              <a:t>End Date of the trip</a:t>
            </a:r>
          </a:p>
          <a:p>
            <a:r>
              <a:rPr lang="en-IN" sz="1800" dirty="0"/>
              <a:t>Trip Days</a:t>
            </a:r>
          </a:p>
          <a:p>
            <a:r>
              <a:rPr lang="en-IN" sz="1800" dirty="0"/>
              <a:t>Total Payment</a:t>
            </a:r>
          </a:p>
          <a:p>
            <a:r>
              <a:rPr lang="en-IN" sz="1800" dirty="0"/>
              <a:t>Advance Payment</a:t>
            </a:r>
          </a:p>
          <a:p>
            <a:r>
              <a:rPr lang="en-IN" sz="1800" dirty="0"/>
              <a:t>Remaining Payment</a:t>
            </a:r>
          </a:p>
        </p:txBody>
      </p:sp>
      <p:sp>
        <p:nvSpPr>
          <p:cNvPr id="4" name="Title 3">
            <a:extLst>
              <a:ext uri="{FF2B5EF4-FFF2-40B4-BE49-F238E27FC236}">
                <a16:creationId xmlns:a16="http://schemas.microsoft.com/office/drawing/2014/main" id="{397BC4E1-D6EC-48CE-8AB8-FB562890B478}"/>
              </a:ext>
            </a:extLst>
          </p:cNvPr>
          <p:cNvSpPr>
            <a:spLocks noGrp="1"/>
          </p:cNvSpPr>
          <p:nvPr>
            <p:ph type="title"/>
          </p:nvPr>
        </p:nvSpPr>
        <p:spPr>
          <a:xfrm>
            <a:off x="311700" y="405661"/>
            <a:ext cx="8520600" cy="572700"/>
          </a:xfrm>
        </p:spPr>
        <p:txBody>
          <a:bodyPr/>
          <a:lstStyle/>
          <a:p>
            <a:r>
              <a:rPr lang="en-US" sz="4000" dirty="0"/>
              <a:t>User Portal</a:t>
            </a:r>
            <a:endParaRPr lang="en-IN" sz="4000" dirty="0"/>
          </a:p>
        </p:txBody>
      </p:sp>
      <p:pic>
        <p:nvPicPr>
          <p:cNvPr id="8" name="Audio 7">
            <a:hlinkClick r:id="" action="ppaction://media"/>
            <a:extLst>
              <a:ext uri="{FF2B5EF4-FFF2-40B4-BE49-F238E27FC236}">
                <a16:creationId xmlns:a16="http://schemas.microsoft.com/office/drawing/2014/main" id="{EA2284F5-05C8-4942-98CE-BBF73ED401C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4521200"/>
            <a:ext cx="406400" cy="406400"/>
          </a:xfrm>
          <a:prstGeom prst="rect">
            <a:avLst/>
          </a:prstGeom>
        </p:spPr>
      </p:pic>
    </p:spTree>
    <p:extLst>
      <p:ext uri="{BB962C8B-B14F-4D97-AF65-F5344CB8AC3E}">
        <p14:creationId xmlns:p14="http://schemas.microsoft.com/office/powerpoint/2010/main" val="4090066198"/>
      </p:ext>
    </p:extLst>
  </p:cSld>
  <p:clrMapOvr>
    <a:masterClrMapping/>
  </p:clrMapOvr>
  <mc:AlternateContent xmlns:mc="http://schemas.openxmlformats.org/markup-compatibility/2006" xmlns:p14="http://schemas.microsoft.com/office/powerpoint/2010/main">
    <mc:Choice Requires="p14">
      <p:transition spd="slow" p14:dur="2000" advTm="13199"/>
    </mc:Choice>
    <mc:Fallback xmlns="">
      <p:transition spd="slow" advTm="13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F4B2B60-C834-43DD-A6E5-10B382CF3CA6}"/>
              </a:ext>
            </a:extLst>
          </p:cNvPr>
          <p:cNvSpPr>
            <a:spLocks noGrp="1"/>
          </p:cNvSpPr>
          <p:nvPr>
            <p:ph type="subTitle" idx="1"/>
          </p:nvPr>
        </p:nvSpPr>
        <p:spPr/>
        <p:txBody>
          <a:bodyPr/>
          <a:lstStyle/>
          <a:p>
            <a:r>
              <a:rPr lang="en-US" sz="3200" dirty="0"/>
              <a:t>Functions </a:t>
            </a:r>
            <a:endParaRPr lang="en-IN" sz="3200" dirty="0"/>
          </a:p>
        </p:txBody>
      </p:sp>
      <p:sp>
        <p:nvSpPr>
          <p:cNvPr id="3" name="Text Placeholder 2">
            <a:extLst>
              <a:ext uri="{FF2B5EF4-FFF2-40B4-BE49-F238E27FC236}">
                <a16:creationId xmlns:a16="http://schemas.microsoft.com/office/drawing/2014/main" id="{5D88D6DE-7F32-4FCF-884E-A393DC66FD55}"/>
              </a:ext>
            </a:extLst>
          </p:cNvPr>
          <p:cNvSpPr>
            <a:spLocks noGrp="1"/>
          </p:cNvSpPr>
          <p:nvPr>
            <p:ph type="body" idx="2"/>
          </p:nvPr>
        </p:nvSpPr>
        <p:spPr/>
        <p:txBody>
          <a:bodyPr/>
          <a:lstStyle/>
          <a:p>
            <a:r>
              <a:rPr lang="en-US" sz="2000" dirty="0"/>
              <a:t>Get User Information</a:t>
            </a:r>
          </a:p>
          <a:p>
            <a:r>
              <a:rPr lang="en-US" sz="2000" dirty="0"/>
              <a:t>Edit User’s Information</a:t>
            </a:r>
          </a:p>
          <a:p>
            <a:r>
              <a:rPr lang="en-US" sz="2000" dirty="0"/>
              <a:t>Password verify</a:t>
            </a:r>
          </a:p>
          <a:p>
            <a:r>
              <a:rPr lang="en-US" sz="2000" dirty="0"/>
              <a:t>Set Trip</a:t>
            </a:r>
          </a:p>
          <a:p>
            <a:r>
              <a:rPr lang="en-US" sz="2000" dirty="0"/>
              <a:t>Show user details </a:t>
            </a:r>
          </a:p>
          <a:p>
            <a:r>
              <a:rPr lang="en-US" sz="2000" dirty="0"/>
              <a:t>Show Bill</a:t>
            </a:r>
          </a:p>
          <a:p>
            <a:r>
              <a:rPr lang="en-US" sz="2000" dirty="0"/>
              <a:t>Pay Remaining Payment </a:t>
            </a:r>
          </a:p>
          <a:p>
            <a:pPr marL="139700" indent="0">
              <a:buNone/>
            </a:pPr>
            <a:r>
              <a:rPr lang="en-US" sz="2000" dirty="0"/>
              <a:t> </a:t>
            </a:r>
            <a:endParaRPr lang="en-IN" sz="2000" dirty="0"/>
          </a:p>
        </p:txBody>
      </p:sp>
      <p:sp>
        <p:nvSpPr>
          <p:cNvPr id="4" name="Title 3">
            <a:extLst>
              <a:ext uri="{FF2B5EF4-FFF2-40B4-BE49-F238E27FC236}">
                <a16:creationId xmlns:a16="http://schemas.microsoft.com/office/drawing/2014/main" id="{30734565-1C6C-402B-94B5-83D7D45635A8}"/>
              </a:ext>
            </a:extLst>
          </p:cNvPr>
          <p:cNvSpPr>
            <a:spLocks noGrp="1"/>
          </p:cNvSpPr>
          <p:nvPr>
            <p:ph type="title"/>
          </p:nvPr>
        </p:nvSpPr>
        <p:spPr/>
        <p:txBody>
          <a:bodyPr/>
          <a:lstStyle/>
          <a:p>
            <a:r>
              <a:rPr lang="en-US" sz="4000" dirty="0"/>
              <a:t>User Portal</a:t>
            </a:r>
            <a:endParaRPr lang="en-IN" sz="4000" dirty="0"/>
          </a:p>
        </p:txBody>
      </p:sp>
      <p:pic>
        <p:nvPicPr>
          <p:cNvPr id="19" name="Audio 18">
            <a:hlinkClick r:id="" action="ppaction://media"/>
            <a:extLst>
              <a:ext uri="{FF2B5EF4-FFF2-40B4-BE49-F238E27FC236}">
                <a16:creationId xmlns:a16="http://schemas.microsoft.com/office/drawing/2014/main" id="{F69546E3-73AB-45AE-B58B-389BAD5BE1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21700" y="4521200"/>
            <a:ext cx="406400" cy="406400"/>
          </a:xfrm>
          <a:prstGeom prst="rect">
            <a:avLst/>
          </a:prstGeom>
        </p:spPr>
      </p:pic>
    </p:spTree>
    <p:extLst>
      <p:ext uri="{BB962C8B-B14F-4D97-AF65-F5344CB8AC3E}">
        <p14:creationId xmlns:p14="http://schemas.microsoft.com/office/powerpoint/2010/main" val="485937153"/>
      </p:ext>
    </p:extLst>
  </p:cSld>
  <p:clrMapOvr>
    <a:masterClrMapping/>
  </p:clrMapOvr>
  <mc:AlternateContent xmlns:mc="http://schemas.openxmlformats.org/markup-compatibility/2006">
    <mc:Choice xmlns:p14="http://schemas.microsoft.com/office/powerpoint/2010/main" Requires="p14">
      <p:transition spd="slow" p14:dur="2000" advTm="46703"/>
    </mc:Choice>
    <mc:Fallback>
      <p:transition spd="slow" advTm="467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299"/>
        <p:cNvGrpSpPr/>
        <p:nvPr/>
      </p:nvGrpSpPr>
      <p:grpSpPr>
        <a:xfrm>
          <a:off x="0" y="0"/>
          <a:ext cx="0" cy="0"/>
          <a:chOff x="0" y="0"/>
          <a:chExt cx="0" cy="0"/>
        </a:xfrm>
      </p:grpSpPr>
      <p:sp>
        <p:nvSpPr>
          <p:cNvPr id="300" name="Google Shape;300;p43"/>
          <p:cNvSpPr txBox="1">
            <a:spLocks noGrp="1"/>
          </p:cNvSpPr>
          <p:nvPr>
            <p:ph type="title"/>
          </p:nvPr>
        </p:nvSpPr>
        <p:spPr>
          <a:xfrm>
            <a:off x="621425" y="3213650"/>
            <a:ext cx="3950700" cy="131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Learnings from the Project </a:t>
            </a:r>
            <a:endParaRPr dirty="0"/>
          </a:p>
        </p:txBody>
      </p:sp>
      <p:pic>
        <p:nvPicPr>
          <p:cNvPr id="5" name="Audio 4">
            <a:hlinkClick r:id="" action="ppaction://media"/>
            <a:extLst>
              <a:ext uri="{FF2B5EF4-FFF2-40B4-BE49-F238E27FC236}">
                <a16:creationId xmlns:a16="http://schemas.microsoft.com/office/drawing/2014/main" id="{D2406C60-9361-42A7-B092-C22B7F3907D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21700" y="45212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26"/>
    </mc:Choice>
    <mc:Fallback>
      <p:transition spd="slow" advTm="3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Car Rental by Slidesgo">
  <a:themeElements>
    <a:clrScheme name="Simple Light">
      <a:dk1>
        <a:srgbClr val="0C343D"/>
      </a:dk1>
      <a:lt1>
        <a:srgbClr val="FFFFFF"/>
      </a:lt1>
      <a:dk2>
        <a:srgbClr val="E06666"/>
      </a:dk2>
      <a:lt2>
        <a:srgbClr val="E69E9E"/>
      </a:lt2>
      <a:accent1>
        <a:srgbClr val="0C343D"/>
      </a:accent1>
      <a:accent2>
        <a:srgbClr val="E06666"/>
      </a:accent2>
      <a:accent3>
        <a:srgbClr val="E69E9E"/>
      </a:accent3>
      <a:accent4>
        <a:srgbClr val="F14747"/>
      </a:accent4>
      <a:accent5>
        <a:srgbClr val="40656D"/>
      </a:accent5>
      <a:accent6>
        <a:srgbClr val="01191F"/>
      </a:accent6>
      <a:hlink>
        <a:srgbClr val="E0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290</TotalTime>
  <Words>337</Words>
  <Application>Microsoft Office PowerPoint</Application>
  <PresentationFormat>On-screen Show (16:9)</PresentationFormat>
  <Paragraphs>68</Paragraphs>
  <Slides>12</Slides>
  <Notes>9</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Times New Roman</vt:lpstr>
      <vt:lpstr>Arial</vt:lpstr>
      <vt:lpstr>Fjalla One</vt:lpstr>
      <vt:lpstr>Calibri</vt:lpstr>
      <vt:lpstr>Catamaran</vt:lpstr>
      <vt:lpstr>Car Rental by Slidesgo</vt:lpstr>
      <vt:lpstr>Car Rental System  </vt:lpstr>
      <vt:lpstr>Our Plan</vt:lpstr>
      <vt:lpstr>Problem Statement</vt:lpstr>
      <vt:lpstr>Two Portals of the Program</vt:lpstr>
      <vt:lpstr>Owner Portal</vt:lpstr>
      <vt:lpstr>Owner Portal</vt:lpstr>
      <vt:lpstr>User Portal</vt:lpstr>
      <vt:lpstr>User Portal</vt:lpstr>
      <vt:lpstr>Learnings from the Project </vt:lpstr>
      <vt:lpstr>Things we Learned </vt:lpstr>
      <vt:lpstr>Our 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Rental System</dc:title>
  <dc:creator>Jenish Mangukiya</dc:creator>
  <cp:lastModifiedBy>Jenish Mangukiya</cp:lastModifiedBy>
  <cp:revision>26</cp:revision>
  <dcterms:modified xsi:type="dcterms:W3CDTF">2021-06-22T17:41:36Z</dcterms:modified>
</cp:coreProperties>
</file>